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2" r:id="rId1"/>
  </p:sldMasterIdLst>
  <p:notesMasterIdLst>
    <p:notesMasterId r:id="rId11"/>
  </p:notesMasterIdLst>
  <p:handoutMasterIdLst>
    <p:handoutMasterId r:id="rId12"/>
  </p:handoutMasterIdLst>
  <p:sldIdLst>
    <p:sldId id="1095" r:id="rId2"/>
    <p:sldId id="1155" r:id="rId3"/>
    <p:sldId id="1175" r:id="rId4"/>
    <p:sldId id="1177" r:id="rId5"/>
    <p:sldId id="1144" r:id="rId6"/>
    <p:sldId id="1182" r:id="rId7"/>
    <p:sldId id="1178" r:id="rId8"/>
    <p:sldId id="1179" r:id="rId9"/>
    <p:sldId id="1181" r:id="rId10"/>
  </p:sldIdLst>
  <p:sldSz cx="12961938" cy="7921625"/>
  <p:notesSz cx="6805613" cy="9939338"/>
  <p:embeddedFontLst>
    <p:embeddedFont>
      <p:font typeface="나눔고딕 ExtraBold" panose="020D0904000000000000" pitchFamily="50" charset="-127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Tium" panose="020B0604020202020204" charset="0"/>
      <p:bold r:id="rId20"/>
    </p:embeddedFont>
    <p:embeddedFont>
      <p:font typeface="나눔고딕" panose="020D0604000000000000" pitchFamily="50" charset="-127"/>
      <p:regular r:id="rId21"/>
      <p:bold r:id="rId22"/>
    </p:embeddedFont>
  </p:embeddedFontLst>
  <p:defaultTextStyle>
    <a:defPPr>
      <a:defRPr lang="ko-KR"/>
    </a:defPPr>
    <a:lvl1pPr marL="0" algn="l" defTabSz="9143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1" algn="l" defTabSz="9143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00" algn="l" defTabSz="9143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51" algn="l" defTabSz="9143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01" algn="l" defTabSz="9143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51" algn="l" defTabSz="9143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01" algn="l" defTabSz="9143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51" algn="l" defTabSz="9143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01" algn="l" defTabSz="9143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406" userDrawn="1">
          <p15:clr>
            <a:srgbClr val="A4A3A4"/>
          </p15:clr>
        </p15:guide>
        <p15:guide id="2" pos="267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30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55B5"/>
    <a:srgbClr val="0D61D1"/>
    <a:srgbClr val="40D1E0"/>
    <a:srgbClr val="C6E9F0"/>
    <a:srgbClr val="61A0F5"/>
    <a:srgbClr val="A5DDE8"/>
    <a:srgbClr val="EF7575"/>
    <a:srgbClr val="FF3701"/>
    <a:srgbClr val="DDDFDF"/>
    <a:srgbClr val="D2D4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19" autoAdjust="0"/>
    <p:restoredTop sz="93750" autoAdjust="0"/>
  </p:normalViewPr>
  <p:slideViewPr>
    <p:cSldViewPr>
      <p:cViewPr varScale="1">
        <p:scale>
          <a:sx n="70" d="100"/>
          <a:sy n="70" d="100"/>
        </p:scale>
        <p:origin x="-1142" y="-86"/>
      </p:cViewPr>
      <p:guideLst>
        <p:guide orient="horz" pos="1406"/>
        <p:guide pos="26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8" d="100"/>
          <a:sy n="78" d="100"/>
        </p:scale>
        <p:origin x="-3954" y="-84"/>
      </p:cViewPr>
      <p:guideLst>
        <p:guide orient="horz" pos="3130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56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184" y="2"/>
            <a:ext cx="2949841" cy="497525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364CEFEC-D7CC-48CC-B5FF-0321E9F2F95E}" type="datetimeFigureOut">
              <a:rPr lang="ko-KR" altLang="en-US" smtClean="0"/>
              <a:pPr/>
              <a:t>2018-09-21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228"/>
            <a:ext cx="2949841" cy="497523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r>
              <a:rPr lang="ko-KR" altLang="en-US"/>
              <a:t>ㅇㅁㄹㅇㅁㅇㄹ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184" y="9440228"/>
            <a:ext cx="2949841" cy="497523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5ED73725-E7E3-4AE5-9A10-F49E6A0BB3E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53243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2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133C5FC3-A607-4463-B82D-493EEF32E4AA}" type="datetimeFigureOut">
              <a:rPr lang="ko-KR" altLang="en-US" smtClean="0"/>
              <a:pPr/>
              <a:t>2018-09-21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54013" y="746125"/>
            <a:ext cx="60975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7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r>
              <a:rPr lang="ko-KR" altLang="en-US"/>
              <a:t>ㅇㅁㄹㅇㅁㅇㄹ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2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018F2E9D-C504-426C-B6B6-7A61112D82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451581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3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51" algn="l" defTabSz="9143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00" algn="l" defTabSz="9143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51" algn="l" defTabSz="9143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01" algn="l" defTabSz="9143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51" algn="l" defTabSz="9143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01" algn="l" defTabSz="9143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51" algn="l" defTabSz="9143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01" algn="l" defTabSz="9143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F2E9D-C504-426C-B6B6-7A61112D827C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2ACC39A-EEC7-463F-87CA-5D9295B61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ㅇㅁㄹㅇㅁㅇㄹ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1764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F2E9D-C504-426C-B6B6-7A61112D827C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E61A453-67A4-4122-ACB3-D1DC0200D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ㅇㅁㄹㅇㅁㅇㄹ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457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F2E9D-C504-426C-B6B6-7A61112D827C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E61A453-67A4-4122-ACB3-D1DC0200D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ㅇㅁㄹㅇㅁㅇㄹ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457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F2E9D-C504-426C-B6B6-7A61112D827C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E61A453-67A4-4122-ACB3-D1DC0200D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ㅇㅁㄹㅇㅁㅇㄹ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457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F2E9D-C504-426C-B6B6-7A61112D827C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9D8A8FF-B39A-4684-BB0B-3E186CD66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ㅇㅁㄹㅇㅁㅇㄹ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457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F2E9D-C504-426C-B6B6-7A61112D827C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9D8A8FF-B39A-4684-BB0B-3E186CD66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ㅇㅁㄹㅇㅁㅇㄹ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457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F2E9D-C504-426C-B6B6-7A61112D827C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9D8A8FF-B39A-4684-BB0B-3E186CD66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ㅇㅁㄹㅇㅁㅇㄹ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457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F2E9D-C504-426C-B6B6-7A61112D827C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9D8A8FF-B39A-4684-BB0B-3E186CD66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ㅇㅁㄹㅇㅁㅇㄹ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457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F2E9D-C504-426C-B6B6-7A61112D827C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9D8A8FF-B39A-4684-BB0B-3E186CD66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ㅇㅁㄹㅇㅁㅇㄹ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457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512417" y="2439629"/>
            <a:ext cx="8533160" cy="77031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5400" baseline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STORY BOARD TITLE</a:t>
            </a:r>
            <a:endParaRPr lang="ko-KR" altLang="en-US" dirty="0"/>
          </a:p>
        </p:txBody>
      </p:sp>
      <p:sp>
        <p:nvSpPr>
          <p:cNvPr id="28" name="텍스트 개체 틀 28"/>
          <p:cNvSpPr>
            <a:spLocks noGrp="1"/>
          </p:cNvSpPr>
          <p:nvPr>
            <p:ph type="body" sz="quarter" idx="10" hasCustomPrompt="1"/>
          </p:nvPr>
        </p:nvSpPr>
        <p:spPr>
          <a:xfrm>
            <a:off x="1882185" y="6010132"/>
            <a:ext cx="5333542" cy="21191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1200" b="0" spc="-50" baseline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1512417" y="2073520"/>
            <a:ext cx="8568952" cy="3332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1" spc="-100" baseline="0">
                <a:solidFill>
                  <a:srgbClr val="0B55B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altLang="ko-KR" dirty="0"/>
              <a:t>TYPE</a:t>
            </a:r>
            <a:r>
              <a:rPr lang="ko-KR" altLang="en-US" dirty="0"/>
              <a:t> </a:t>
            </a: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1570785" y="3620332"/>
            <a:ext cx="1368152" cy="0"/>
          </a:xfrm>
          <a:prstGeom prst="line">
            <a:avLst/>
          </a:prstGeom>
          <a:ln w="508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텍스트 개체 틀 21"/>
          <p:cNvSpPr>
            <a:spLocks noGrp="1"/>
          </p:cNvSpPr>
          <p:nvPr>
            <p:ph type="body" sz="quarter" idx="12" hasCustomPrompt="1"/>
          </p:nvPr>
        </p:nvSpPr>
        <p:spPr>
          <a:xfrm>
            <a:off x="1545513" y="3705876"/>
            <a:ext cx="2736304" cy="39895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ko-KR" altLang="en-US" sz="2400" b="1" smtClean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  <a:lvl2pPr marL="596646" indent="0">
              <a:buNone/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altLang="ko-KR" dirty="0"/>
              <a:t>01.09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3545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제목 26"/>
          <p:cNvSpPr>
            <a:spLocks noGrp="1"/>
          </p:cNvSpPr>
          <p:nvPr>
            <p:ph type="title" hasCustomPrompt="1"/>
          </p:nvPr>
        </p:nvSpPr>
        <p:spPr>
          <a:xfrm>
            <a:off x="648072" y="710927"/>
            <a:ext cx="4680769" cy="49973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>
              <a:defRPr sz="3600" spc="-100" baseline="0">
                <a:solidFill>
                  <a:srgbClr val="0B55B5"/>
                </a:solidFill>
                <a:latin typeface="Tium" panose="02000800000000000000" pitchFamily="2" charset="0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10" name="텍스트 개체 틀 28"/>
          <p:cNvSpPr>
            <a:spLocks noGrp="1"/>
          </p:cNvSpPr>
          <p:nvPr>
            <p:ph type="body" sz="quarter" idx="11" hasCustomPrompt="1"/>
          </p:nvPr>
        </p:nvSpPr>
        <p:spPr>
          <a:xfrm>
            <a:off x="1679425" y="1642839"/>
            <a:ext cx="2016224" cy="21602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ko-KR" altLang="en-US" sz="1400" b="1" spc="-100" baseline="0" dirty="0" smtClean="0">
                <a:solidFill>
                  <a:srgbClr val="0B55B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altLang="ko-KR" dirty="0"/>
              <a:t>Overview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4775099" y="1642839"/>
            <a:ext cx="7538518" cy="28785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4" name="텍스트 개체 틀 3"/>
          <p:cNvSpPr>
            <a:spLocks noGrp="1"/>
          </p:cNvSpPr>
          <p:nvPr>
            <p:ph type="body" sz="quarter" idx="13" hasCustomPrompt="1"/>
          </p:nvPr>
        </p:nvSpPr>
        <p:spPr>
          <a:xfrm>
            <a:off x="4280097" y="1642839"/>
            <a:ext cx="279648" cy="28785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447485" indent="-447485">
              <a:buFontTx/>
              <a:buNone/>
              <a:defRPr lang="ko-KR" altLang="en-US" sz="1400" b="1" spc="-100" baseline="0" dirty="0" smtClean="0">
                <a:solidFill>
                  <a:srgbClr val="0B55B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marL="0" lvl="0" indent="0">
              <a:spcBef>
                <a:spcPct val="0"/>
              </a:spcBef>
            </a:pPr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18" name="직사각형 17"/>
          <p:cNvSpPr/>
          <p:nvPr userDrawn="1"/>
        </p:nvSpPr>
        <p:spPr>
          <a:xfrm>
            <a:off x="0" y="5472980"/>
            <a:ext cx="12961938" cy="2456557"/>
          </a:xfrm>
          <a:prstGeom prst="rect">
            <a:avLst/>
          </a:prstGeom>
          <a:solidFill>
            <a:srgbClr val="D2D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8" hasCustomPrompt="1"/>
          </p:nvPr>
        </p:nvSpPr>
        <p:spPr>
          <a:xfrm>
            <a:off x="1679425" y="6241971"/>
            <a:ext cx="10729192" cy="128704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ko-KR" alt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596646" indent="0">
              <a:buNone/>
              <a:defRPr lang="ko-KR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lang="ko-KR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marL="0" lvl="0" indent="0">
              <a:buFontTx/>
              <a:buNone/>
            </a:pPr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9" hasCustomPrompt="1"/>
          </p:nvPr>
        </p:nvSpPr>
        <p:spPr>
          <a:xfrm>
            <a:off x="1679426" y="5881660"/>
            <a:ext cx="4081464" cy="28810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ko-KR" altLang="en-US" sz="1400" b="1" spc="-100" baseline="0" smtClean="0">
                <a:solidFill>
                  <a:srgbClr val="0B55B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  <a:lvl2pPr marL="596646" indent="0">
              <a:buNone/>
              <a:defRPr lang="ko-KR" altLang="en-US" smtClean="0"/>
            </a:lvl2pPr>
            <a:lvl3pPr marL="1193292" indent="0">
              <a:buNone/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ko-KR" dirty="0"/>
              <a:t>TEXT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9482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슬라이드 번호 개체 틀 1"/>
          <p:cNvSpPr txBox="1">
            <a:spLocks/>
          </p:cNvSpPr>
          <p:nvPr userDrawn="1"/>
        </p:nvSpPr>
        <p:spPr>
          <a:xfrm>
            <a:off x="10535145" y="88561"/>
            <a:ext cx="2311400" cy="365125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80D61F-97A8-4139-ACBF-D3DAEA84C92B}" type="slidenum">
              <a:rPr lang="ko-KR" altLang="en-US" sz="1000" smtClean="0">
                <a:solidFill>
                  <a:schemeClr val="bg1">
                    <a:lumMod val="50000"/>
                  </a:schemeClr>
                </a:solidFill>
                <a:latin typeface="Tium" panose="02000800000000000000" pitchFamily="2" charset="0"/>
                <a:ea typeface="나눔고딕" pitchFamily="50" charset="-127"/>
              </a:rPr>
              <a:pPr/>
              <a:t>‹#›</a:t>
            </a:fld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Tium" panose="02000800000000000000" pitchFamily="2" charset="0"/>
              <a:ea typeface="나눔고딕" pitchFamily="50" charset="-127"/>
            </a:endParaRPr>
          </a:p>
        </p:txBody>
      </p:sp>
      <p:sp>
        <p:nvSpPr>
          <p:cNvPr id="10" name="텍스트 개체 틀 3"/>
          <p:cNvSpPr>
            <a:spLocks noGrp="1"/>
          </p:cNvSpPr>
          <p:nvPr>
            <p:ph type="body" sz="quarter" idx="15" hasCustomPrompt="1"/>
          </p:nvPr>
        </p:nvSpPr>
        <p:spPr>
          <a:xfrm>
            <a:off x="1512417" y="2060996"/>
            <a:ext cx="4392488" cy="79531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buFontTx/>
              <a:buNone/>
              <a:defRPr sz="4800" b="1">
                <a:solidFill>
                  <a:srgbClr val="0B55B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  <a:lvl2pPr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6" hasCustomPrompt="1"/>
          </p:nvPr>
        </p:nvSpPr>
        <p:spPr>
          <a:xfrm>
            <a:off x="1512417" y="1413098"/>
            <a:ext cx="4392488" cy="57589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FontTx/>
              <a:buNone/>
              <a:defRPr sz="4800" b="1">
                <a:solidFill>
                  <a:srgbClr val="0D61D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  <a:lvl2pPr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 userDrawn="1"/>
        </p:nvSpPr>
        <p:spPr>
          <a:xfrm>
            <a:off x="6992590" y="3643303"/>
            <a:ext cx="216000" cy="36000"/>
          </a:xfrm>
          <a:prstGeom prst="roundRect">
            <a:avLst>
              <a:gd name="adj" fmla="val 5256"/>
            </a:avLst>
          </a:prstGeom>
          <a:solidFill>
            <a:srgbClr val="0B55B5"/>
          </a:solidFill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/>
            <a:endParaRPr lang="ko-KR" altLang="en-US" sz="105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 pitchFamily="34" charset="0"/>
            </a:endParaRPr>
          </a:p>
        </p:txBody>
      </p:sp>
      <p:sp>
        <p:nvSpPr>
          <p:cNvPr id="13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6984355" y="4064620"/>
            <a:ext cx="4969222" cy="203204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FontTx/>
              <a:buNone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" name="텍스트 개체 틀 3"/>
          <p:cNvSpPr>
            <a:spLocks noGrp="1"/>
          </p:cNvSpPr>
          <p:nvPr>
            <p:ph type="body" sz="quarter" idx="17"/>
          </p:nvPr>
        </p:nvSpPr>
        <p:spPr>
          <a:xfrm>
            <a:off x="4104705" y="4064620"/>
            <a:ext cx="2736974" cy="203204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r">
              <a:defRPr lang="ko-KR" altLang="en-US" sz="1300" dirty="0" smtClean="0">
                <a:solidFill>
                  <a:srgbClr val="0B55B5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indent="0" algn="r">
              <a:buFontTx/>
              <a:buNone/>
            </a:pPr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319945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S코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4680769" y="-1"/>
            <a:ext cx="8281169" cy="792162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>
            <a:noFill/>
          </a:ln>
          <a:effectLst>
            <a:outerShdw blurRad="190500" dist="38100" dir="10800000" algn="r" rotWithShape="0">
              <a:schemeClr val="bg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/>
          <p:cNvSpPr/>
          <p:nvPr userDrawn="1"/>
        </p:nvSpPr>
        <p:spPr>
          <a:xfrm>
            <a:off x="5177280" y="429319"/>
            <a:ext cx="864000" cy="288031"/>
          </a:xfrm>
          <a:prstGeom prst="rect">
            <a:avLst/>
          </a:prstGeom>
          <a:solidFill>
            <a:srgbClr val="0B5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193292">
              <a:spcBef>
                <a:spcPct val="20000"/>
              </a:spcBef>
            </a:pPr>
            <a:endParaRPr lang="ko-KR" altLang="en-US" sz="1150" b="1" spc="-2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제목 5"/>
          <p:cNvSpPr>
            <a:spLocks noGrp="1"/>
          </p:cNvSpPr>
          <p:nvPr>
            <p:ph type="title" hasCustomPrompt="1"/>
          </p:nvPr>
        </p:nvSpPr>
        <p:spPr>
          <a:xfrm>
            <a:off x="563167" y="1264478"/>
            <a:ext cx="3685554" cy="79208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buFontTx/>
              <a:buNone/>
              <a:defRPr sz="2500" b="1" spc="-100" baseline="0">
                <a:solidFill>
                  <a:srgbClr val="0B55B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TEXT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9" name="모서리가 둥근 직사각형 8"/>
          <p:cNvSpPr/>
          <p:nvPr userDrawn="1"/>
        </p:nvSpPr>
        <p:spPr>
          <a:xfrm>
            <a:off x="582217" y="970384"/>
            <a:ext cx="216000" cy="36000"/>
          </a:xfrm>
          <a:prstGeom prst="roundRect">
            <a:avLst>
              <a:gd name="adj" fmla="val 5256"/>
            </a:avLst>
          </a:prstGeom>
          <a:solidFill>
            <a:srgbClr val="0B55B5"/>
          </a:solidFill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/>
            <a:endParaRPr lang="ko-KR" altLang="en-US" sz="105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 pitchFamily="34" charset="0"/>
            </a:endParaRPr>
          </a:p>
        </p:txBody>
      </p:sp>
      <p:sp>
        <p:nvSpPr>
          <p:cNvPr id="11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563167" y="2377250"/>
            <a:ext cx="3685554" cy="21602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447485" indent="-447485">
              <a:buFont typeface="Arial" panose="020B0604020202020204" pitchFamily="34" charset="0"/>
              <a:buChar char="•"/>
              <a:defRPr lang="ko-KR" altLang="en-US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TEXT</a:t>
            </a:r>
          </a:p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/>
          </a:p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lang="ko-KR" altLang="en-US" dirty="0"/>
          </a:p>
        </p:txBody>
      </p:sp>
      <p:sp>
        <p:nvSpPr>
          <p:cNvPr id="12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563167" y="2824155"/>
            <a:ext cx="3685554" cy="416160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447485" indent="-447485">
              <a:buFont typeface="Arial" panose="020B0604020202020204" pitchFamily="34" charset="0"/>
              <a:buChar char="•"/>
              <a:defRPr lang="ko-KR" altLang="en-US" sz="1150" spc="-2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7" name="텍스트 개체 틀 10"/>
          <p:cNvSpPr>
            <a:spLocks noGrp="1"/>
          </p:cNvSpPr>
          <p:nvPr>
            <p:ph type="body" sz="quarter" idx="18" hasCustomPrompt="1"/>
          </p:nvPr>
        </p:nvSpPr>
        <p:spPr>
          <a:xfrm>
            <a:off x="6200775" y="429319"/>
            <a:ext cx="6021377" cy="28803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ko-KR" altLang="en-US" sz="1400" b="1" spc="-1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19" name="텍스트 개체 틀 25"/>
          <p:cNvSpPr>
            <a:spLocks noGrp="1"/>
          </p:cNvSpPr>
          <p:nvPr>
            <p:ph type="body" sz="quarter" idx="20" hasCustomPrompt="1"/>
          </p:nvPr>
        </p:nvSpPr>
        <p:spPr>
          <a:xfrm>
            <a:off x="6204586" y="813726"/>
            <a:ext cx="6021548" cy="47925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ko-KR" altLang="en-US" sz="1050" b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21" hasCustomPrompt="1"/>
          </p:nvPr>
        </p:nvSpPr>
        <p:spPr>
          <a:xfrm>
            <a:off x="5256833" y="445380"/>
            <a:ext cx="720080" cy="25590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lang="ko-KR" altLang="en-US" sz="1200" b="1" spc="-20" baseline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596646" indent="0">
              <a:buNone/>
              <a:defRPr lang="ko-KR" altLang="en-US" smtClean="0"/>
            </a:lvl2pPr>
            <a:lvl3pPr marL="1193292" indent="0">
              <a:buNone/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>
              <a:buNone/>
            </a:pPr>
            <a:r>
              <a:rPr lang="en-US" altLang="ko-KR" dirty="0"/>
              <a:t>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7283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/>
          <p:cNvSpPr/>
          <p:nvPr userDrawn="1"/>
        </p:nvSpPr>
        <p:spPr>
          <a:xfrm>
            <a:off x="4680769" y="-1"/>
            <a:ext cx="8281169" cy="792162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>
            <a:noFill/>
          </a:ln>
          <a:effectLst>
            <a:outerShdw blurRad="190500" dist="38100" dir="10800000" algn="r" rotWithShape="0">
              <a:schemeClr val="bg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제목 5"/>
          <p:cNvSpPr>
            <a:spLocks noGrp="1"/>
          </p:cNvSpPr>
          <p:nvPr>
            <p:ph type="title" hasCustomPrompt="1"/>
          </p:nvPr>
        </p:nvSpPr>
        <p:spPr>
          <a:xfrm>
            <a:off x="563167" y="1264478"/>
            <a:ext cx="3685554" cy="79208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buFontTx/>
              <a:buNone/>
              <a:defRPr sz="2500" b="1" spc="-100" baseline="0">
                <a:solidFill>
                  <a:srgbClr val="0B55B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TEXT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23" name="모서리가 둥근 직사각형 22"/>
          <p:cNvSpPr/>
          <p:nvPr userDrawn="1"/>
        </p:nvSpPr>
        <p:spPr>
          <a:xfrm>
            <a:off x="582217" y="970384"/>
            <a:ext cx="216000" cy="36000"/>
          </a:xfrm>
          <a:prstGeom prst="roundRect">
            <a:avLst>
              <a:gd name="adj" fmla="val 5256"/>
            </a:avLst>
          </a:prstGeom>
          <a:solidFill>
            <a:srgbClr val="0B55B5"/>
          </a:solidFill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/>
            <a:endParaRPr lang="ko-KR" altLang="en-US" sz="105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 pitchFamily="34" charset="0"/>
            </a:endParaRPr>
          </a:p>
        </p:txBody>
      </p:sp>
      <p:cxnSp>
        <p:nvCxnSpPr>
          <p:cNvPr id="28" name="직선 연결선 27"/>
          <p:cNvCxnSpPr/>
          <p:nvPr userDrawn="1"/>
        </p:nvCxnSpPr>
        <p:spPr>
          <a:xfrm>
            <a:off x="582217" y="2728905"/>
            <a:ext cx="14401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63167" y="2377250"/>
            <a:ext cx="3685554" cy="21602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447485" indent="-447485">
              <a:buFont typeface="Arial" panose="020B0604020202020204" pitchFamily="34" charset="0"/>
              <a:buChar char="•"/>
              <a:defRPr lang="ko-KR" altLang="en-US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TEXT</a:t>
            </a:r>
          </a:p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/>
          </a:p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 userDrawn="1">
            <p:ph type="body" sz="quarter" idx="13"/>
          </p:nvPr>
        </p:nvSpPr>
        <p:spPr>
          <a:xfrm>
            <a:off x="563167" y="2824155"/>
            <a:ext cx="3685554" cy="416160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447485" indent="-447485">
              <a:buFont typeface="Arial" panose="020B0604020202020204" pitchFamily="34" charset="0"/>
              <a:buChar char="•"/>
              <a:defRPr lang="ko-KR" altLang="en-US" sz="1150" spc="-2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0" name="텍스트 개체 틀 8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63167" y="415586"/>
            <a:ext cx="3685379" cy="34098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12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5187913" y="422895"/>
            <a:ext cx="216000" cy="36000"/>
          </a:xfrm>
          <a:prstGeom prst="roundRect">
            <a:avLst>
              <a:gd name="adj" fmla="val 5256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1" spc="-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8" hasCustomPrompt="1"/>
          </p:nvPr>
        </p:nvSpPr>
        <p:spPr>
          <a:xfrm>
            <a:off x="5187912" y="849361"/>
            <a:ext cx="7034241" cy="28803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ko-KR" altLang="en-US" sz="1400" b="1" spc="-2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21" name="텍스트 개체 틀 20"/>
          <p:cNvSpPr>
            <a:spLocks noGrp="1"/>
          </p:cNvSpPr>
          <p:nvPr>
            <p:ph type="body" sz="quarter" idx="19" hasCustomPrompt="1"/>
          </p:nvPr>
        </p:nvSpPr>
        <p:spPr>
          <a:xfrm>
            <a:off x="5187913" y="604152"/>
            <a:ext cx="2592388" cy="2152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ko-KR" altLang="en-US" sz="1100" b="1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20" hasCustomPrompt="1"/>
          </p:nvPr>
        </p:nvSpPr>
        <p:spPr>
          <a:xfrm>
            <a:off x="5187913" y="1203584"/>
            <a:ext cx="7034412" cy="47925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ko-KR" altLang="en-US" sz="1050" b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TEXT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3824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4680769" y="-1"/>
            <a:ext cx="8281169" cy="792162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>
            <a:noFill/>
          </a:ln>
          <a:effectLst>
            <a:outerShdw blurRad="190500" dist="38100" dir="10800000" algn="r" rotWithShape="0">
              <a:schemeClr val="bg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제목 5"/>
          <p:cNvSpPr>
            <a:spLocks noGrp="1"/>
          </p:cNvSpPr>
          <p:nvPr>
            <p:ph type="title" hasCustomPrompt="1"/>
          </p:nvPr>
        </p:nvSpPr>
        <p:spPr>
          <a:xfrm>
            <a:off x="563167" y="1264478"/>
            <a:ext cx="3685554" cy="79208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buFontTx/>
              <a:buNone/>
              <a:defRPr sz="2500" b="1" spc="-100" baseline="0">
                <a:solidFill>
                  <a:srgbClr val="0B55B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TEXT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9" name="모서리가 둥근 직사각형 8"/>
          <p:cNvSpPr/>
          <p:nvPr userDrawn="1"/>
        </p:nvSpPr>
        <p:spPr>
          <a:xfrm>
            <a:off x="582217" y="970384"/>
            <a:ext cx="216000" cy="36000"/>
          </a:xfrm>
          <a:prstGeom prst="roundRect">
            <a:avLst>
              <a:gd name="adj" fmla="val 5256"/>
            </a:avLst>
          </a:prstGeom>
          <a:solidFill>
            <a:srgbClr val="0B55B5"/>
          </a:solidFill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/>
            <a:endParaRPr lang="ko-KR" altLang="en-US" sz="105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 pitchFamily="34" charset="0"/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582217" y="2728905"/>
            <a:ext cx="14401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563167" y="2377250"/>
            <a:ext cx="3685554" cy="21602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447485" indent="-447485">
              <a:buFont typeface="Arial" panose="020B0604020202020204" pitchFamily="34" charset="0"/>
              <a:buChar char="•"/>
              <a:defRPr lang="ko-KR" altLang="en-US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TEXT</a:t>
            </a:r>
          </a:p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/>
          </a:p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lang="ko-KR" altLang="en-US" dirty="0"/>
          </a:p>
        </p:txBody>
      </p:sp>
      <p:sp>
        <p:nvSpPr>
          <p:cNvPr id="12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563167" y="2824155"/>
            <a:ext cx="3685554" cy="416160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447485" indent="-447485">
              <a:buFont typeface="Arial" panose="020B0604020202020204" pitchFamily="34" charset="0"/>
              <a:buChar char="•"/>
              <a:defRPr lang="ko-KR" altLang="en-US" sz="1150" spc="-2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3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563167" y="415586"/>
            <a:ext cx="3685379" cy="34098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ko-KR" altLang="en-US" sz="1200" b="1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14" name="텍스트 개체 틀 4"/>
          <p:cNvSpPr>
            <a:spLocks noGrp="1"/>
          </p:cNvSpPr>
          <p:nvPr>
            <p:ph type="body" sz="quarter" idx="14" hasCustomPrompt="1"/>
          </p:nvPr>
        </p:nvSpPr>
        <p:spPr>
          <a:xfrm>
            <a:off x="5194569" y="415586"/>
            <a:ext cx="7047039" cy="33877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ko-KR" altLang="en-US" sz="1050" b="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AVIGATION</a:t>
            </a:r>
            <a:endParaRPr lang="ko-KR" altLang="en-US" dirty="0"/>
          </a:p>
        </p:txBody>
      </p:sp>
      <p:sp>
        <p:nvSpPr>
          <p:cNvPr id="16" name="모서리가 둥근 직사각형 15"/>
          <p:cNvSpPr/>
          <p:nvPr userDrawn="1"/>
        </p:nvSpPr>
        <p:spPr>
          <a:xfrm>
            <a:off x="5187913" y="971243"/>
            <a:ext cx="216000" cy="36000"/>
          </a:xfrm>
          <a:prstGeom prst="roundRect">
            <a:avLst>
              <a:gd name="adj" fmla="val 5256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1" spc="-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텍스트 개체 틀 10"/>
          <p:cNvSpPr>
            <a:spLocks noGrp="1"/>
          </p:cNvSpPr>
          <p:nvPr>
            <p:ph type="body" sz="quarter" idx="18" hasCustomPrompt="1"/>
          </p:nvPr>
        </p:nvSpPr>
        <p:spPr>
          <a:xfrm>
            <a:off x="5187912" y="1397709"/>
            <a:ext cx="7034241" cy="28803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ko-KR" altLang="en-US" sz="1400" b="1" spc="-2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18" name="텍스트 개체 틀 20"/>
          <p:cNvSpPr>
            <a:spLocks noGrp="1"/>
          </p:cNvSpPr>
          <p:nvPr>
            <p:ph type="body" sz="quarter" idx="19" hasCustomPrompt="1"/>
          </p:nvPr>
        </p:nvSpPr>
        <p:spPr>
          <a:xfrm>
            <a:off x="5187913" y="1152500"/>
            <a:ext cx="2592388" cy="2152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ko-KR" altLang="en-US" sz="1100" b="1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9" name="텍스트 개체 틀 25"/>
          <p:cNvSpPr>
            <a:spLocks noGrp="1"/>
          </p:cNvSpPr>
          <p:nvPr>
            <p:ph type="body" sz="quarter" idx="20" hasCustomPrompt="1"/>
          </p:nvPr>
        </p:nvSpPr>
        <p:spPr>
          <a:xfrm>
            <a:off x="5187913" y="1751932"/>
            <a:ext cx="7034412" cy="47925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ko-KR" altLang="en-US" sz="1050" b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TEXT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7850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 위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 hasCustomPrompt="1"/>
          </p:nvPr>
        </p:nvSpPr>
        <p:spPr>
          <a:xfrm>
            <a:off x="563167" y="1264478"/>
            <a:ext cx="2677442" cy="79208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buFontTx/>
              <a:buNone/>
              <a:defRPr sz="2500" b="1" spc="-100" baseline="0">
                <a:solidFill>
                  <a:srgbClr val="0B55B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TEXT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582217" y="970384"/>
            <a:ext cx="216000" cy="36000"/>
          </a:xfrm>
          <a:prstGeom prst="roundRect">
            <a:avLst>
              <a:gd name="adj" fmla="val 5256"/>
            </a:avLst>
          </a:prstGeom>
          <a:solidFill>
            <a:srgbClr val="0B55B5"/>
          </a:solidFill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/>
            <a:endParaRPr lang="ko-KR" altLang="en-US" sz="105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 pitchFamily="34" charset="0"/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582217" y="2728905"/>
            <a:ext cx="14401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563167" y="2377250"/>
            <a:ext cx="2677442" cy="21602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447485" indent="-447485">
              <a:buFont typeface="Arial" panose="020B0604020202020204" pitchFamily="34" charset="0"/>
              <a:buChar char="•"/>
              <a:defRPr lang="ko-KR" altLang="en-US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TEXT</a:t>
            </a:r>
          </a:p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/>
          </a:p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endParaRPr lang="ko-KR" altLang="en-US" dirty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563167" y="2824155"/>
            <a:ext cx="2677442" cy="416160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447485" indent="-447485">
              <a:buFont typeface="Arial" panose="020B0604020202020204" pitchFamily="34" charset="0"/>
              <a:buChar char="•"/>
              <a:defRPr lang="ko-KR" altLang="en-US" sz="1150" spc="-2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563167" y="415586"/>
            <a:ext cx="2677315" cy="34098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ko-KR" altLang="en-US" sz="1200" b="1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 userDrawn="1"/>
        </p:nvSpPr>
        <p:spPr>
          <a:xfrm>
            <a:off x="3672657" y="-1"/>
            <a:ext cx="9289281" cy="792162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>
            <a:noFill/>
          </a:ln>
          <a:effectLst>
            <a:outerShdw blurRad="190500" dist="38100" dir="10800000" algn="r" rotWithShape="0">
              <a:schemeClr val="bg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6036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582217" y="538222"/>
            <a:ext cx="216000" cy="36000"/>
          </a:xfrm>
          <a:prstGeom prst="roundRect">
            <a:avLst>
              <a:gd name="adj" fmla="val 5256"/>
            </a:avLst>
          </a:prstGeom>
          <a:solidFill>
            <a:srgbClr val="0B55B5"/>
          </a:solidFill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/>
            <a:endParaRPr lang="ko-KR" altLang="en-US" sz="105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 pitchFamily="34" charset="0"/>
            </a:endParaRPr>
          </a:p>
        </p:txBody>
      </p:sp>
      <p:sp>
        <p:nvSpPr>
          <p:cNvPr id="7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563167" y="667496"/>
            <a:ext cx="3685379" cy="34098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ko-KR" altLang="en-US" sz="1200" b="1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indent="0">
              <a:buNone/>
            </a:pPr>
            <a:r>
              <a:rPr lang="en-US" altLang="ko-KR" dirty="0"/>
              <a:t>TEXT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5412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페이지기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 userDrawn="1"/>
        </p:nvSpPr>
        <p:spPr>
          <a:xfrm>
            <a:off x="4680769" y="0"/>
            <a:ext cx="8281168" cy="792162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>
            <a:noFill/>
          </a:ln>
          <a:effectLst>
            <a:outerShdw blurRad="190500" dist="38100" dir="10800000" algn="r" rotWithShape="0">
              <a:schemeClr val="bg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슬라이드 번호 개체 틀 1"/>
          <p:cNvSpPr txBox="1">
            <a:spLocks/>
          </p:cNvSpPr>
          <p:nvPr userDrawn="1"/>
        </p:nvSpPr>
        <p:spPr>
          <a:xfrm>
            <a:off x="10535145" y="88561"/>
            <a:ext cx="2311400" cy="365125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80D61F-97A8-4139-ACBF-D3DAEA84C92B}" type="slidenum">
              <a:rPr lang="ko-KR" altLang="en-US" sz="1000" smtClean="0">
                <a:solidFill>
                  <a:schemeClr val="bg1">
                    <a:lumMod val="50000"/>
                  </a:schemeClr>
                </a:solidFill>
                <a:latin typeface="Tium" panose="02000800000000000000" pitchFamily="2" charset="0"/>
                <a:ea typeface="나눔고딕" pitchFamily="50" charset="-127"/>
              </a:rPr>
              <a:pPr/>
              <a:t>‹#›</a:t>
            </a:fld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Tium" panose="02000800000000000000" pitchFamily="2" charset="0"/>
              <a:ea typeface="나눔고딕" pitchFamily="50" charset="-127"/>
            </a:endParaRPr>
          </a:p>
        </p:txBody>
      </p:sp>
      <p:sp>
        <p:nvSpPr>
          <p:cNvPr id="23" name="슬라이드 번호 개체 틀 1"/>
          <p:cNvSpPr txBox="1">
            <a:spLocks/>
          </p:cNvSpPr>
          <p:nvPr userDrawn="1"/>
        </p:nvSpPr>
        <p:spPr>
          <a:xfrm>
            <a:off x="10535145" y="88561"/>
            <a:ext cx="2311400" cy="365125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80D61F-97A8-4139-ACBF-D3DAEA84C92B}" type="slidenum">
              <a:rPr lang="ko-KR" altLang="en-US" sz="1000" smtClean="0">
                <a:solidFill>
                  <a:schemeClr val="bg1">
                    <a:lumMod val="50000"/>
                  </a:schemeClr>
                </a:solidFill>
                <a:latin typeface="Tium" panose="02000800000000000000" pitchFamily="2" charset="0"/>
                <a:ea typeface="나눔고딕" pitchFamily="50" charset="-127"/>
              </a:rPr>
              <a:pPr/>
              <a:t>‹#›</a:t>
            </a:fld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Tium" panose="02000800000000000000" pitchFamily="2" charset="0"/>
              <a:ea typeface="나눔고딕" pitchFamily="50" charset="-127"/>
            </a:endParaRPr>
          </a:p>
        </p:txBody>
      </p:sp>
      <p:sp>
        <p:nvSpPr>
          <p:cNvPr id="17" name="Panel"/>
          <p:cNvSpPr>
            <a:spLocks/>
          </p:cNvSpPr>
          <p:nvPr userDrawn="1"/>
        </p:nvSpPr>
        <p:spPr bwMode="auto">
          <a:xfrm>
            <a:off x="4862303" y="477079"/>
            <a:ext cx="7918101" cy="729029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85000"/>
                <a:alpha val="3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모서리가 둥근 직사각형 13"/>
          <p:cNvSpPr/>
          <p:nvPr userDrawn="1"/>
        </p:nvSpPr>
        <p:spPr>
          <a:xfrm>
            <a:off x="582217" y="538222"/>
            <a:ext cx="216000" cy="36000"/>
          </a:xfrm>
          <a:prstGeom prst="roundRect">
            <a:avLst>
              <a:gd name="adj" fmla="val 5256"/>
            </a:avLst>
          </a:prstGeom>
          <a:solidFill>
            <a:srgbClr val="0B55B5"/>
          </a:solidFill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/>
            <a:endParaRPr lang="ko-KR" altLang="en-US" sz="105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 pitchFamily="34" charset="0"/>
            </a:endParaRPr>
          </a:p>
        </p:txBody>
      </p:sp>
      <p:sp>
        <p:nvSpPr>
          <p:cNvPr id="20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563167" y="629396"/>
            <a:ext cx="3685379" cy="34098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4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TEXT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4584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1"/>
          <p:cNvSpPr txBox="1">
            <a:spLocks/>
          </p:cNvSpPr>
          <p:nvPr userDrawn="1"/>
        </p:nvSpPr>
        <p:spPr>
          <a:xfrm>
            <a:off x="548309" y="7346590"/>
            <a:ext cx="432049" cy="18256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B80D61F-97A8-4139-ACBF-D3DAEA84C92B}" type="slidenum">
              <a:rPr lang="ko-KR" altLang="en-US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Tium" panose="02000800000000000000" pitchFamily="2" charset="0"/>
                <a:ea typeface="나눔고딕" pitchFamily="50" charset="-127"/>
              </a:rPr>
              <a:pPr algn="l"/>
              <a:t>‹#›</a:t>
            </a:fld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Tium" panose="02000800000000000000" pitchFamily="2" charset="0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0373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4" r:id="rId2"/>
    <p:sldLayoutId id="2147483664" r:id="rId3"/>
    <p:sldLayoutId id="2147483686" r:id="rId4"/>
    <p:sldLayoutId id="2147483682" r:id="rId5"/>
    <p:sldLayoutId id="2147483687" r:id="rId6"/>
    <p:sldLayoutId id="2147483700" r:id="rId7"/>
    <p:sldLayoutId id="2147483685" r:id="rId8"/>
    <p:sldLayoutId id="2147483681" r:id="rId9"/>
  </p:sldLayoutIdLst>
  <p:txStyles>
    <p:titleStyle>
      <a:lvl1pPr algn="ctr" defTabSz="1193292" rtl="0" eaLnBrk="1" latinLnBrk="1" hangingPunct="1">
        <a:spcBef>
          <a:spcPct val="0"/>
        </a:spcBef>
        <a:buNone/>
        <a:defRPr sz="5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47485" indent="-447485" algn="l" defTabSz="1193292" rtl="0" eaLnBrk="1" latinLnBrk="1" hangingPunct="1">
        <a:spcBef>
          <a:spcPct val="200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969550" indent="-372904" algn="l" defTabSz="1193292" rtl="0" eaLnBrk="1" latinLnBrk="1" hangingPunct="1">
        <a:spcBef>
          <a:spcPct val="20000"/>
        </a:spcBef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491615" indent="-298323" algn="l" defTabSz="1193292" rtl="0" eaLnBrk="1" latinLnBrk="1" hangingPunct="1">
        <a:spcBef>
          <a:spcPct val="20000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3pPr>
      <a:lvl4pPr marL="2088261" indent="-298323" algn="l" defTabSz="1193292" rtl="0" eaLnBrk="1" latinLnBrk="1" hangingPunct="1">
        <a:spcBef>
          <a:spcPct val="20000"/>
        </a:spcBef>
        <a:buFont typeface="Arial" panose="020B0604020202020204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84907" indent="-298323" algn="l" defTabSz="1193292" rtl="0" eaLnBrk="1" latinLnBrk="1" hangingPunct="1">
        <a:spcBef>
          <a:spcPct val="20000"/>
        </a:spcBef>
        <a:buFont typeface="Arial" panose="020B0604020202020204" pitchFamily="34" charset="0"/>
        <a:buChar char="»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81553" indent="-298323" algn="l" defTabSz="1193292" rtl="0" eaLnBrk="1" latinLnBrk="1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878199" indent="-298323" algn="l" defTabSz="1193292" rtl="0" eaLnBrk="1" latinLnBrk="1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474845" indent="-298323" algn="l" defTabSz="1193292" rtl="0" eaLnBrk="1" latinLnBrk="1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071491" indent="-298323" algn="l" defTabSz="1193292" rtl="0" eaLnBrk="1" latinLnBrk="1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193292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96646" algn="l" defTabSz="1193292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93292" algn="l" defTabSz="1193292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89938" algn="l" defTabSz="1193292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86584" algn="l" defTabSz="1193292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83230" algn="l" defTabSz="1193292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579876" algn="l" defTabSz="1193292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176522" algn="l" defTabSz="1193292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773168" algn="l" defTabSz="1193292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/>
          <p:cNvSpPr>
            <a:spLocks noGrp="1"/>
          </p:cNvSpPr>
          <p:nvPr>
            <p:ph type="title"/>
          </p:nvPr>
        </p:nvSpPr>
        <p:spPr>
          <a:xfrm>
            <a:off x="1656433" y="1125066"/>
            <a:ext cx="4680769" cy="1089645"/>
          </a:xfrm>
        </p:spPr>
        <p:txBody>
          <a:bodyPr>
            <a:noAutofit/>
          </a:bodyPr>
          <a:lstStyle/>
          <a:p>
            <a:r>
              <a:rPr lang="ko-KR" altLang="en-US" sz="2400" dirty="0" smtClean="0">
                <a:latin typeface="나눔고딕 ExtraBold" panose="020D0904000000000000" pitchFamily="50" charset="-127"/>
              </a:rPr>
              <a:t>데이터 모델링</a:t>
            </a:r>
            <a:r>
              <a:rPr lang="en-US" altLang="ko-KR" sz="2400" dirty="0">
                <a:latin typeface="나눔고딕 ExtraBold" panose="020D0904000000000000" pitchFamily="50" charset="-127"/>
              </a:rPr>
              <a:t/>
            </a:r>
            <a:br>
              <a:rPr lang="en-US" altLang="ko-KR" sz="2400" dirty="0">
                <a:latin typeface="나눔고딕 ExtraBold" panose="020D0904000000000000" pitchFamily="50" charset="-127"/>
              </a:rPr>
            </a:br>
            <a:r>
              <a:rPr lang="en-US" altLang="ko-KR" sz="2400" dirty="0">
                <a:latin typeface="나눔고딕 ExtraBold" panose="020D0904000000000000" pitchFamily="50" charset="-127"/>
              </a:rPr>
              <a:t/>
            </a:r>
            <a:br>
              <a:rPr lang="en-US" altLang="ko-KR" sz="2400" dirty="0">
                <a:latin typeface="나눔고딕 ExtraBold" panose="020D0904000000000000" pitchFamily="50" charset="-127"/>
              </a:rPr>
            </a:br>
            <a:r>
              <a:rPr lang="ko-KR" altLang="en-US" sz="2400" dirty="0" smtClean="0">
                <a:latin typeface="나눔고딕 ExtraBold" panose="020D0904000000000000" pitchFamily="50" charset="-127"/>
              </a:rPr>
              <a:t>스포츠상품 판매시스템 데이터 모델링</a:t>
            </a:r>
            <a:endParaRPr lang="ko-KR" altLang="en-US" sz="2400" dirty="0">
              <a:latin typeface="나눔고딕 ExtraBold" panose="020D0904000000000000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>
          <a:xfrm>
            <a:off x="1660624" y="3082999"/>
            <a:ext cx="2016224" cy="216024"/>
          </a:xfrm>
        </p:spPr>
        <p:txBody>
          <a:bodyPr>
            <a:noAutofit/>
          </a:bodyPr>
          <a:lstStyle/>
          <a:p>
            <a:r>
              <a:rPr lang="en-US" altLang="ko-KR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  <a:endParaRPr lang="ko-KR" altLang="en-US" sz="1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4768106" y="3082999"/>
            <a:ext cx="7538518" cy="287858"/>
          </a:xfrm>
        </p:spPr>
        <p:txBody>
          <a:bodyPr/>
          <a:lstStyle/>
          <a:p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업무 프로세스 파악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3"/>
          </p:nvPr>
        </p:nvSpPr>
        <p:spPr>
          <a:xfrm>
            <a:off x="4254303" y="3082999"/>
            <a:ext cx="279648" cy="287858"/>
          </a:xfrm>
        </p:spPr>
        <p:txBody>
          <a:bodyPr/>
          <a:lstStyle/>
          <a:p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8"/>
          </p:nvPr>
        </p:nvSpPr>
        <p:spPr>
          <a:xfrm>
            <a:off x="1650850" y="6241971"/>
            <a:ext cx="10729192" cy="1287049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텍스트 개체 틀 12"/>
          <p:cNvSpPr txBox="1">
            <a:spLocks/>
          </p:cNvSpPr>
          <p:nvPr/>
        </p:nvSpPr>
        <p:spPr>
          <a:xfrm>
            <a:off x="4768106" y="3399664"/>
            <a:ext cx="7538518" cy="28785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1193292" rtl="0" eaLnBrk="1" latinLnBrk="1" hangingPunct="1">
              <a:spcBef>
                <a:spcPct val="20000"/>
              </a:spcBef>
              <a:buFontTx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969550" indent="-372904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1491615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2088261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2684907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3281553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9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45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91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논리적 모델링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텍스트 개체 틀 17"/>
          <p:cNvSpPr txBox="1">
            <a:spLocks/>
          </p:cNvSpPr>
          <p:nvPr/>
        </p:nvSpPr>
        <p:spPr>
          <a:xfrm>
            <a:off x="4254303" y="3399664"/>
            <a:ext cx="279648" cy="28785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447485" indent="-447485" algn="l" defTabSz="1193292" rtl="0" eaLnBrk="1" latinLnBrk="1" hangingPunct="1">
              <a:spcBef>
                <a:spcPct val="20000"/>
              </a:spcBef>
              <a:buFontTx/>
              <a:buNone/>
              <a:defRPr lang="ko-KR" altLang="en-US" sz="1400" b="1" kern="1200" spc="-100" baseline="0" dirty="0" smtClean="0">
                <a:solidFill>
                  <a:srgbClr val="0B55B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  <a:lvl2pPr marL="969550" indent="-372904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5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61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7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53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9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45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91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텍스트 개체 틀 12"/>
          <p:cNvSpPr txBox="1">
            <a:spLocks/>
          </p:cNvSpPr>
          <p:nvPr/>
        </p:nvSpPr>
        <p:spPr>
          <a:xfrm>
            <a:off x="4768106" y="3716329"/>
            <a:ext cx="7538518" cy="28785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1193292" rtl="0" eaLnBrk="1" latinLnBrk="1" hangingPunct="1">
              <a:spcBef>
                <a:spcPct val="20000"/>
              </a:spcBef>
              <a:buFontTx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969550" indent="-372904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1491615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2088261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2684907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3281553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9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45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91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물리적 모델링</a:t>
            </a:r>
            <a:endParaRPr lang="en-US" altLang="ko-KR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텍스트 개체 틀 17"/>
          <p:cNvSpPr txBox="1">
            <a:spLocks/>
          </p:cNvSpPr>
          <p:nvPr/>
        </p:nvSpPr>
        <p:spPr>
          <a:xfrm>
            <a:off x="4254303" y="3716329"/>
            <a:ext cx="279648" cy="28785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447485" indent="-447485" algn="l" defTabSz="1193292" rtl="0" eaLnBrk="1" latinLnBrk="1" hangingPunct="1">
              <a:spcBef>
                <a:spcPct val="20000"/>
              </a:spcBef>
              <a:buFontTx/>
              <a:buNone/>
              <a:defRPr lang="ko-KR" altLang="en-US" sz="1400" b="1" kern="1200" spc="-100" baseline="0" dirty="0" smtClean="0">
                <a:solidFill>
                  <a:srgbClr val="0B55B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  <a:lvl2pPr marL="969550" indent="-372904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5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61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7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53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9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45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91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텍스트 개체 틀 12"/>
          <p:cNvSpPr txBox="1">
            <a:spLocks/>
          </p:cNvSpPr>
          <p:nvPr/>
        </p:nvSpPr>
        <p:spPr>
          <a:xfrm>
            <a:off x="4768106" y="4023965"/>
            <a:ext cx="7538518" cy="28785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1193292" rtl="0" eaLnBrk="1" latinLnBrk="1" hangingPunct="1">
              <a:spcBef>
                <a:spcPct val="20000"/>
              </a:spcBef>
              <a:buFontTx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969550" indent="-372904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1491615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2088261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2684907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3281553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9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45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91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테이블 명세서</a:t>
            </a:r>
            <a:endParaRPr lang="en-US" altLang="ko-KR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텍스트 개체 틀 17"/>
          <p:cNvSpPr txBox="1">
            <a:spLocks/>
          </p:cNvSpPr>
          <p:nvPr/>
        </p:nvSpPr>
        <p:spPr>
          <a:xfrm>
            <a:off x="4254303" y="4023965"/>
            <a:ext cx="279648" cy="28785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447485" indent="-447485" algn="l" defTabSz="1193292" rtl="0" eaLnBrk="1" latinLnBrk="1" hangingPunct="1">
              <a:spcBef>
                <a:spcPct val="20000"/>
              </a:spcBef>
              <a:buFontTx/>
              <a:buNone/>
              <a:defRPr lang="ko-KR" altLang="en-US" sz="1400" b="1" kern="1200" spc="-100" baseline="0" dirty="0" smtClean="0">
                <a:solidFill>
                  <a:srgbClr val="0B55B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  <a:lvl2pPr marL="969550" indent="-372904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5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61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7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53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9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45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91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  <a:endParaRPr 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505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6313" y="432420"/>
            <a:ext cx="3757562" cy="504056"/>
          </a:xfrm>
        </p:spPr>
        <p:txBody>
          <a:bodyPr/>
          <a:lstStyle/>
          <a:p>
            <a:r>
              <a:rPr lang="ko-KR" altLang="en-US" sz="1800" b="0" dirty="0" smtClean="0"/>
              <a:t>모델링의 목적</a:t>
            </a:r>
            <a:endParaRPr lang="ko-KR" altLang="en-US" sz="1800" b="0" dirty="0"/>
          </a:p>
        </p:txBody>
      </p:sp>
      <p:grpSp>
        <p:nvGrpSpPr>
          <p:cNvPr id="4" name="그룹 6">
            <a:extLst>
              <a:ext uri="{FF2B5EF4-FFF2-40B4-BE49-F238E27FC236}">
                <a16:creationId xmlns:a16="http://schemas.microsoft.com/office/drawing/2014/main" xmlns="" id="{F57BAA2A-BB3D-4ECA-BD4A-C21EBB470AA5}"/>
              </a:ext>
            </a:extLst>
          </p:cNvPr>
          <p:cNvGrpSpPr/>
          <p:nvPr/>
        </p:nvGrpSpPr>
        <p:grpSpPr>
          <a:xfrm>
            <a:off x="5544865" y="2232620"/>
            <a:ext cx="6552728" cy="4608512"/>
            <a:chOff x="1789914" y="1312672"/>
            <a:chExt cx="5522597" cy="3599174"/>
          </a:xfrm>
        </p:grpSpPr>
        <p:grpSp>
          <p:nvGrpSpPr>
            <p:cNvPr id="5" name="Group 97">
              <a:extLst>
                <a:ext uri="{FF2B5EF4-FFF2-40B4-BE49-F238E27FC236}">
                  <a16:creationId xmlns:a16="http://schemas.microsoft.com/office/drawing/2014/main" xmlns="" id="{ABE02F67-90CA-4659-B697-70437FAF3C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088511" y="2367098"/>
              <a:ext cx="1224000" cy="1159643"/>
              <a:chOff x="385" y="1152"/>
              <a:chExt cx="907" cy="907"/>
            </a:xfrm>
          </p:grpSpPr>
          <p:sp>
            <p:nvSpPr>
              <p:cNvPr id="38" name="Oval 98">
                <a:extLst>
                  <a:ext uri="{FF2B5EF4-FFF2-40B4-BE49-F238E27FC236}">
                    <a16:creationId xmlns:a16="http://schemas.microsoft.com/office/drawing/2014/main" xmlns="" id="{F1CF5D8E-90F3-4F5C-A946-B3F9D0B911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" y="1152"/>
                <a:ext cx="907" cy="907"/>
              </a:xfrm>
              <a:prstGeom prst="ellipse">
                <a:avLst/>
              </a:prstGeom>
              <a:solidFill>
                <a:srgbClr val="002060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0" kern="1200">
                    <a:solidFill>
                      <a:srgbClr val="333333"/>
                    </a:solidFill>
                    <a:latin typeface="산돌고딕B" pitchFamily="18" charset="-127"/>
                    <a:ea typeface="산돌고딕B" pitchFamily="18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0" kern="1200">
                    <a:solidFill>
                      <a:srgbClr val="333333"/>
                    </a:solidFill>
                    <a:latin typeface="산돌고딕B" pitchFamily="18" charset="-127"/>
                    <a:ea typeface="산돌고딕B" pitchFamily="18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0" kern="1200">
                    <a:solidFill>
                      <a:srgbClr val="333333"/>
                    </a:solidFill>
                    <a:latin typeface="산돌고딕B" pitchFamily="18" charset="-127"/>
                    <a:ea typeface="산돌고딕B" pitchFamily="18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0" kern="1200">
                    <a:solidFill>
                      <a:srgbClr val="333333"/>
                    </a:solidFill>
                    <a:latin typeface="산돌고딕B" pitchFamily="18" charset="-127"/>
                    <a:ea typeface="산돌고딕B" pitchFamily="18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0" kern="1200">
                    <a:solidFill>
                      <a:srgbClr val="333333"/>
                    </a:solidFill>
                    <a:latin typeface="산돌고딕B" pitchFamily="18" charset="-127"/>
                    <a:ea typeface="산돌고딕B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300" kern="1200">
                    <a:solidFill>
                      <a:srgbClr val="333333"/>
                    </a:solidFill>
                    <a:latin typeface="산돌고딕B" pitchFamily="18" charset="-127"/>
                    <a:ea typeface="산돌고딕B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300" kern="1200">
                    <a:solidFill>
                      <a:srgbClr val="333333"/>
                    </a:solidFill>
                    <a:latin typeface="산돌고딕B" pitchFamily="18" charset="-127"/>
                    <a:ea typeface="산돌고딕B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300" kern="1200">
                    <a:solidFill>
                      <a:srgbClr val="333333"/>
                    </a:solidFill>
                    <a:latin typeface="산돌고딕B" pitchFamily="18" charset="-127"/>
                    <a:ea typeface="산돌고딕B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300" kern="1200">
                    <a:solidFill>
                      <a:srgbClr val="333333"/>
                    </a:solidFill>
                    <a:latin typeface="산돌고딕B" pitchFamily="18" charset="-127"/>
                    <a:ea typeface="산돌고딕B" pitchFamily="18" charset="-127"/>
                    <a:cs typeface="+mn-cs"/>
                  </a:defRPr>
                </a:lvl9pPr>
              </a:lstStyle>
              <a:p>
                <a:pPr eaLnBrk="1" hangingPunct="1"/>
                <a:endPara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39" name="Oval 100">
                <a:extLst>
                  <a:ext uri="{FF2B5EF4-FFF2-40B4-BE49-F238E27FC236}">
                    <a16:creationId xmlns:a16="http://schemas.microsoft.com/office/drawing/2014/main" xmlns="" id="{9DADD284-8B8C-49A2-A05A-E49B2A6245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3" y="1162"/>
                <a:ext cx="482" cy="337"/>
              </a:xfrm>
              <a:prstGeom prst="ellipse">
                <a:avLst/>
              </a:prstGeom>
              <a:gradFill rotWithShape="1">
                <a:gsLst>
                  <a:gs pos="0">
                    <a:srgbClr val="E1EBFF"/>
                  </a:gs>
                  <a:gs pos="100000">
                    <a:srgbClr val="00206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0" kern="1200">
                    <a:solidFill>
                      <a:srgbClr val="333333"/>
                    </a:solidFill>
                    <a:latin typeface="산돌고딕B" pitchFamily="18" charset="-127"/>
                    <a:ea typeface="산돌고딕B" pitchFamily="18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0" kern="1200">
                    <a:solidFill>
                      <a:srgbClr val="333333"/>
                    </a:solidFill>
                    <a:latin typeface="산돌고딕B" pitchFamily="18" charset="-127"/>
                    <a:ea typeface="산돌고딕B" pitchFamily="18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0" kern="1200">
                    <a:solidFill>
                      <a:srgbClr val="333333"/>
                    </a:solidFill>
                    <a:latin typeface="산돌고딕B" pitchFamily="18" charset="-127"/>
                    <a:ea typeface="산돌고딕B" pitchFamily="18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0" kern="1200">
                    <a:solidFill>
                      <a:srgbClr val="333333"/>
                    </a:solidFill>
                    <a:latin typeface="산돌고딕B" pitchFamily="18" charset="-127"/>
                    <a:ea typeface="산돌고딕B" pitchFamily="18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0" kern="1200">
                    <a:solidFill>
                      <a:srgbClr val="333333"/>
                    </a:solidFill>
                    <a:latin typeface="산돌고딕B" pitchFamily="18" charset="-127"/>
                    <a:ea typeface="산돌고딕B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300" kern="1200">
                    <a:solidFill>
                      <a:srgbClr val="333333"/>
                    </a:solidFill>
                    <a:latin typeface="산돌고딕B" pitchFamily="18" charset="-127"/>
                    <a:ea typeface="산돌고딕B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300" kern="1200">
                    <a:solidFill>
                      <a:srgbClr val="333333"/>
                    </a:solidFill>
                    <a:latin typeface="산돌고딕B" pitchFamily="18" charset="-127"/>
                    <a:ea typeface="산돌고딕B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300" kern="1200">
                    <a:solidFill>
                      <a:srgbClr val="333333"/>
                    </a:solidFill>
                    <a:latin typeface="산돌고딕B" pitchFamily="18" charset="-127"/>
                    <a:ea typeface="산돌고딕B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300" kern="1200">
                    <a:solidFill>
                      <a:srgbClr val="333333"/>
                    </a:solidFill>
                    <a:latin typeface="산돌고딕B" pitchFamily="18" charset="-127"/>
                    <a:ea typeface="산돌고딕B" pitchFamily="18" charset="-127"/>
                    <a:cs typeface="+mn-cs"/>
                  </a:defRPr>
                </a:lvl9pPr>
              </a:lstStyle>
              <a:p>
                <a:pPr eaLnBrk="1" hangingPunct="1"/>
                <a:endPara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40" name="Oval 86">
              <a:extLst>
                <a:ext uri="{FF2B5EF4-FFF2-40B4-BE49-F238E27FC236}">
                  <a16:creationId xmlns:a16="http://schemas.microsoft.com/office/drawing/2014/main" xmlns="" id="{D44B33DE-823E-4FAF-8B23-1681E0E1FB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058" y="3569533"/>
              <a:ext cx="775295" cy="102316"/>
            </a:xfrm>
            <a:prstGeom prst="ellipse">
              <a:avLst/>
            </a:prstGeom>
            <a:gradFill rotWithShape="1">
              <a:gsLst>
                <a:gs pos="0">
                  <a:schemeClr val="tx1">
                    <a:alpha val="59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rgbClr val="333333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rgbClr val="333333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rgbClr val="333333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rgbClr val="333333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rgbClr val="333333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300" kern="1200">
                  <a:solidFill>
                    <a:srgbClr val="333333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300" kern="1200">
                  <a:solidFill>
                    <a:srgbClr val="333333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300" kern="1200">
                  <a:solidFill>
                    <a:srgbClr val="333333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300" kern="1200">
                  <a:solidFill>
                    <a:srgbClr val="333333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9pPr>
            </a:lstStyle>
            <a:p>
              <a:endPara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1" name="Arc 31">
              <a:extLst>
                <a:ext uri="{FF2B5EF4-FFF2-40B4-BE49-F238E27FC236}">
                  <a16:creationId xmlns:a16="http://schemas.microsoft.com/office/drawing/2014/main" xmlns="" id="{75BD3C8D-52B0-4739-8FF6-72A5EFD0BF88}"/>
                </a:ext>
              </a:extLst>
            </p:cNvPr>
            <p:cNvSpPr>
              <a:spLocks/>
            </p:cNvSpPr>
            <p:nvPr/>
          </p:nvSpPr>
          <p:spPr bwMode="gray">
            <a:xfrm flipH="1" flipV="1">
              <a:off x="6141631" y="3070405"/>
              <a:ext cx="1124137" cy="464113"/>
            </a:xfrm>
            <a:custGeom>
              <a:avLst/>
              <a:gdLst>
                <a:gd name="T0" fmla="*/ 0 w 43178"/>
                <a:gd name="T1" fmla="*/ 0 h 21600"/>
                <a:gd name="T2" fmla="*/ 0 w 43178"/>
                <a:gd name="T3" fmla="*/ 0 h 21600"/>
                <a:gd name="T4" fmla="*/ 0 w 43178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78"/>
                <a:gd name="T10" fmla="*/ 0 h 21600"/>
                <a:gd name="T11" fmla="*/ 43178 w 4317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78" h="21600" fill="none" extrusionOk="0">
                  <a:moveTo>
                    <a:pt x="0" y="20621"/>
                  </a:moveTo>
                  <a:cubicBezTo>
                    <a:pt x="523" y="9084"/>
                    <a:pt x="10029" y="-1"/>
                    <a:pt x="21578" y="0"/>
                  </a:cubicBezTo>
                  <a:cubicBezTo>
                    <a:pt x="33507" y="0"/>
                    <a:pt x="43178" y="9670"/>
                    <a:pt x="43178" y="21600"/>
                  </a:cubicBezTo>
                </a:path>
                <a:path w="43178" h="21600" stroke="0" extrusionOk="0">
                  <a:moveTo>
                    <a:pt x="0" y="20621"/>
                  </a:moveTo>
                  <a:cubicBezTo>
                    <a:pt x="523" y="9084"/>
                    <a:pt x="10029" y="-1"/>
                    <a:pt x="21578" y="0"/>
                  </a:cubicBezTo>
                  <a:cubicBezTo>
                    <a:pt x="33507" y="0"/>
                    <a:pt x="43178" y="9670"/>
                    <a:pt x="43178" y="21600"/>
                  </a:cubicBezTo>
                  <a:lnTo>
                    <a:pt x="21578" y="21600"/>
                  </a:lnTo>
                  <a:close/>
                </a:path>
              </a:pathLst>
            </a:custGeom>
            <a:gradFill rotWithShape="1">
              <a:gsLst>
                <a:gs pos="45000">
                  <a:srgbClr val="6C81AC"/>
                </a:gs>
                <a:gs pos="70000">
                  <a:srgbClr val="3C568A"/>
                </a:gs>
                <a:gs pos="0">
                  <a:schemeClr val="bg1"/>
                </a:gs>
                <a:gs pos="100000">
                  <a:srgbClr val="00206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10800000"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rgbClr val="333333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rgbClr val="333333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rgbClr val="333333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rgbClr val="333333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rgbClr val="333333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300" kern="1200">
                  <a:solidFill>
                    <a:srgbClr val="333333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300" kern="1200">
                  <a:solidFill>
                    <a:srgbClr val="333333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300" kern="1200">
                  <a:solidFill>
                    <a:srgbClr val="333333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300" kern="1200">
                  <a:solidFill>
                    <a:srgbClr val="333333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9pPr>
            </a:lstStyle>
            <a:p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6" name="Group 46">
              <a:extLst>
                <a:ext uri="{FF2B5EF4-FFF2-40B4-BE49-F238E27FC236}">
                  <a16:creationId xmlns:a16="http://schemas.microsoft.com/office/drawing/2014/main" xmlns="" id="{F7F93389-CE55-42A0-B5E6-C94F24638744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4422979" y="2406958"/>
              <a:ext cx="345909" cy="717335"/>
              <a:chOff x="4161" y="2894"/>
              <a:chExt cx="235" cy="1303"/>
            </a:xfrm>
          </p:grpSpPr>
          <p:sp>
            <p:nvSpPr>
              <p:cNvPr id="53" name="Freeform 47">
                <a:extLst>
                  <a:ext uri="{FF2B5EF4-FFF2-40B4-BE49-F238E27FC236}">
                    <a16:creationId xmlns:a16="http://schemas.microsoft.com/office/drawing/2014/main" xmlns="" id="{FC83D642-9EDA-4876-8C66-65AE62E85297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3989" y="3905"/>
                <a:ext cx="473" cy="111"/>
              </a:xfrm>
              <a:custGeom>
                <a:avLst/>
                <a:gdLst>
                  <a:gd name="T0" fmla="*/ 1 w 932"/>
                  <a:gd name="T1" fmla="*/ 1 h 212"/>
                  <a:gd name="T2" fmla="*/ 0 w 932"/>
                  <a:gd name="T3" fmla="*/ 0 h 212"/>
                  <a:gd name="T4" fmla="*/ 1 w 932"/>
                  <a:gd name="T5" fmla="*/ 1 h 212"/>
                  <a:gd name="T6" fmla="*/ 1 w 932"/>
                  <a:gd name="T7" fmla="*/ 1 h 21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32"/>
                  <a:gd name="T13" fmla="*/ 0 h 212"/>
                  <a:gd name="T14" fmla="*/ 932 w 932"/>
                  <a:gd name="T15" fmla="*/ 212 h 21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32" h="212">
                    <a:moveTo>
                      <a:pt x="180" y="212"/>
                    </a:moveTo>
                    <a:lnTo>
                      <a:pt x="0" y="0"/>
                    </a:lnTo>
                    <a:lnTo>
                      <a:pt x="932" y="212"/>
                    </a:lnTo>
                    <a:lnTo>
                      <a:pt x="180" y="21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B2B2B2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59" name="Freeform 48">
                <a:extLst>
                  <a:ext uri="{FF2B5EF4-FFF2-40B4-BE49-F238E27FC236}">
                    <a16:creationId xmlns:a16="http://schemas.microsoft.com/office/drawing/2014/main" xmlns="" id="{CD74B648-4390-4130-8F60-9664695E51D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3986" y="3079"/>
                <a:ext cx="479" cy="109"/>
              </a:xfrm>
              <a:custGeom>
                <a:avLst/>
                <a:gdLst>
                  <a:gd name="T0" fmla="*/ 1 w 944"/>
                  <a:gd name="T1" fmla="*/ 1 h 208"/>
                  <a:gd name="T2" fmla="*/ 1 w 944"/>
                  <a:gd name="T3" fmla="*/ 0 h 208"/>
                  <a:gd name="T4" fmla="*/ 0 w 944"/>
                  <a:gd name="T5" fmla="*/ 1 h 208"/>
                  <a:gd name="T6" fmla="*/ 1 w 944"/>
                  <a:gd name="T7" fmla="*/ 1 h 20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44"/>
                  <a:gd name="T13" fmla="*/ 0 h 208"/>
                  <a:gd name="T14" fmla="*/ 944 w 944"/>
                  <a:gd name="T15" fmla="*/ 208 h 20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44" h="208">
                    <a:moveTo>
                      <a:pt x="764" y="208"/>
                    </a:moveTo>
                    <a:lnTo>
                      <a:pt x="944" y="0"/>
                    </a:lnTo>
                    <a:lnTo>
                      <a:pt x="0" y="208"/>
                    </a:lnTo>
                    <a:lnTo>
                      <a:pt x="764" y="20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B2B2B2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60" name="Freeform 49">
                <a:extLst>
                  <a:ext uri="{FF2B5EF4-FFF2-40B4-BE49-F238E27FC236}">
                    <a16:creationId xmlns:a16="http://schemas.microsoft.com/office/drawing/2014/main" xmlns="" id="{C5F06755-E93D-4FB9-8F7D-6A7CB444E9B3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3912" y="3418"/>
                <a:ext cx="734" cy="235"/>
              </a:xfrm>
              <a:custGeom>
                <a:avLst/>
                <a:gdLst>
                  <a:gd name="T0" fmla="*/ 107 w 1445"/>
                  <a:gd name="T1" fmla="*/ 235 h 408"/>
                  <a:gd name="T2" fmla="*/ 197 w 1445"/>
                  <a:gd name="T3" fmla="*/ 106 h 408"/>
                  <a:gd name="T4" fmla="*/ 0 w 1445"/>
                  <a:gd name="T5" fmla="*/ 152 h 408"/>
                  <a:gd name="T6" fmla="*/ 368 w 1445"/>
                  <a:gd name="T7" fmla="*/ 0 h 408"/>
                  <a:gd name="T8" fmla="*/ 734 w 1445"/>
                  <a:gd name="T9" fmla="*/ 152 h 408"/>
                  <a:gd name="T10" fmla="*/ 539 w 1445"/>
                  <a:gd name="T11" fmla="*/ 105 h 408"/>
                  <a:gd name="T12" fmla="*/ 632 w 1445"/>
                  <a:gd name="T13" fmla="*/ 235 h 408"/>
                  <a:gd name="T14" fmla="*/ 107 w 1445"/>
                  <a:gd name="T15" fmla="*/ 235 h 40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445" h="408">
                    <a:moveTo>
                      <a:pt x="211" y="408"/>
                    </a:moveTo>
                    <a:lnTo>
                      <a:pt x="388" y="184"/>
                    </a:lnTo>
                    <a:lnTo>
                      <a:pt x="0" y="264"/>
                    </a:lnTo>
                    <a:lnTo>
                      <a:pt x="725" y="0"/>
                    </a:lnTo>
                    <a:lnTo>
                      <a:pt x="1445" y="264"/>
                    </a:lnTo>
                    <a:lnTo>
                      <a:pt x="1061" y="182"/>
                    </a:lnTo>
                    <a:lnTo>
                      <a:pt x="1245" y="408"/>
                    </a:lnTo>
                    <a:lnTo>
                      <a:pt x="211" y="40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B2B2B2"/>
                  </a:gs>
                </a:gsLst>
                <a:lin ang="0" scaled="1"/>
              </a:gradFill>
              <a:ln>
                <a:noFill/>
              </a:ln>
              <a:effectLst>
                <a:outerShdw dist="25400" dir="16200000" algn="ctr" rotWithShape="0">
                  <a:schemeClr val="bg1"/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grpSp>
          <p:nvGrpSpPr>
            <p:cNvPr id="7" name="그룹 32">
              <a:extLst>
                <a:ext uri="{FF2B5EF4-FFF2-40B4-BE49-F238E27FC236}">
                  <a16:creationId xmlns:a16="http://schemas.microsoft.com/office/drawing/2014/main" xmlns="" id="{4B8F80A6-F742-4089-ABD5-39039369DC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77615" y="2970276"/>
              <a:ext cx="2114550" cy="1941570"/>
              <a:chOff x="5891213" y="1916113"/>
              <a:chExt cx="3057525" cy="2808288"/>
            </a:xfrm>
          </p:grpSpPr>
          <p:grpSp>
            <p:nvGrpSpPr>
              <p:cNvPr id="8" name="Group 32">
                <a:extLst>
                  <a:ext uri="{FF2B5EF4-FFF2-40B4-BE49-F238E27FC236}">
                    <a16:creationId xmlns:a16="http://schemas.microsoft.com/office/drawing/2014/main" xmlns="" id="{29670D2C-B079-4022-A644-26FB6D7B54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91213" y="1916113"/>
                <a:ext cx="3057525" cy="2808288"/>
                <a:chOff x="2394" y="2160"/>
                <a:chExt cx="1699" cy="1656"/>
              </a:xfrm>
            </p:grpSpPr>
            <p:sp>
              <p:nvSpPr>
                <p:cNvPr id="73" name="Freeform 33">
                  <a:extLst>
                    <a:ext uri="{FF2B5EF4-FFF2-40B4-BE49-F238E27FC236}">
                      <a16:creationId xmlns:a16="http://schemas.microsoft.com/office/drawing/2014/main" xmlns="" id="{E2A5C422-3ED6-41E3-B717-E6739A3F77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65" y="3110"/>
                  <a:ext cx="1342" cy="706"/>
                </a:xfrm>
                <a:custGeom>
                  <a:avLst/>
                  <a:gdLst>
                    <a:gd name="T0" fmla="*/ 8340 w 1091"/>
                    <a:gd name="T1" fmla="*/ 4873 h 570"/>
                    <a:gd name="T2" fmla="*/ 1684 w 1091"/>
                    <a:gd name="T3" fmla="*/ 6826 h 570"/>
                    <a:gd name="T4" fmla="*/ 0 w 1091"/>
                    <a:gd name="T5" fmla="*/ 14493 h 570"/>
                    <a:gd name="T6" fmla="*/ 1091 w 1091"/>
                    <a:gd name="T7" fmla="*/ 13258 h 570"/>
                    <a:gd name="T8" fmla="*/ 2249 w 1091"/>
                    <a:gd name="T9" fmla="*/ 14205 h 570"/>
                    <a:gd name="T10" fmla="*/ 3504 w 1091"/>
                    <a:gd name="T11" fmla="*/ 15035 h 570"/>
                    <a:gd name="T12" fmla="*/ 4869 w 1091"/>
                    <a:gd name="T13" fmla="*/ 15783 h 570"/>
                    <a:gd name="T14" fmla="*/ 6222 w 1091"/>
                    <a:gd name="T15" fmla="*/ 16383 h 570"/>
                    <a:gd name="T16" fmla="*/ 7653 w 1091"/>
                    <a:gd name="T17" fmla="*/ 16857 h 570"/>
                    <a:gd name="T18" fmla="*/ 9164 w 1091"/>
                    <a:gd name="T19" fmla="*/ 17250 h 570"/>
                    <a:gd name="T20" fmla="*/ 10678 w 1091"/>
                    <a:gd name="T21" fmla="*/ 17443 h 570"/>
                    <a:gd name="T22" fmla="*/ 12250 w 1091"/>
                    <a:gd name="T23" fmla="*/ 17451 h 570"/>
                    <a:gd name="T24" fmla="*/ 13811 w 1091"/>
                    <a:gd name="T25" fmla="*/ 17443 h 570"/>
                    <a:gd name="T26" fmla="*/ 15352 w 1091"/>
                    <a:gd name="T27" fmla="*/ 17204 h 570"/>
                    <a:gd name="T28" fmla="*/ 16867 w 1091"/>
                    <a:gd name="T29" fmla="*/ 16846 h 570"/>
                    <a:gd name="T30" fmla="*/ 18321 w 1091"/>
                    <a:gd name="T31" fmla="*/ 16337 h 570"/>
                    <a:gd name="T32" fmla="*/ 19722 w 1091"/>
                    <a:gd name="T33" fmla="*/ 15746 h 570"/>
                    <a:gd name="T34" fmla="*/ 21065 w 1091"/>
                    <a:gd name="T35" fmla="*/ 14955 h 570"/>
                    <a:gd name="T36" fmla="*/ 22329 w 1091"/>
                    <a:gd name="T37" fmla="*/ 14089 h 570"/>
                    <a:gd name="T38" fmla="*/ 23504 w 1091"/>
                    <a:gd name="T39" fmla="*/ 13135 h 570"/>
                    <a:gd name="T40" fmla="*/ 24680 w 1091"/>
                    <a:gd name="T41" fmla="*/ 12044 h 570"/>
                    <a:gd name="T42" fmla="*/ 25703 w 1091"/>
                    <a:gd name="T43" fmla="*/ 10867 h 570"/>
                    <a:gd name="T44" fmla="*/ 26637 w 1091"/>
                    <a:gd name="T45" fmla="*/ 9619 h 570"/>
                    <a:gd name="T46" fmla="*/ 27537 w 1091"/>
                    <a:gd name="T47" fmla="*/ 8203 h 570"/>
                    <a:gd name="T48" fmla="*/ 28275 w 1091"/>
                    <a:gd name="T49" fmla="*/ 6826 h 570"/>
                    <a:gd name="T50" fmla="*/ 28948 w 1091"/>
                    <a:gd name="T51" fmla="*/ 5294 h 570"/>
                    <a:gd name="T52" fmla="*/ 29510 w 1091"/>
                    <a:gd name="T53" fmla="*/ 3737 h 570"/>
                    <a:gd name="T54" fmla="*/ 29962 w 1091"/>
                    <a:gd name="T55" fmla="*/ 2076 h 570"/>
                    <a:gd name="T56" fmla="*/ 24579 w 1091"/>
                    <a:gd name="T57" fmla="*/ 3831 h 570"/>
                    <a:gd name="T58" fmla="*/ 21242 w 1091"/>
                    <a:gd name="T59" fmla="*/ 0 h 570"/>
                    <a:gd name="T60" fmla="*/ 21000 w 1091"/>
                    <a:gd name="T61" fmla="*/ 752 h 570"/>
                    <a:gd name="T62" fmla="*/ 20701 w 1091"/>
                    <a:gd name="T63" fmla="*/ 1575 h 570"/>
                    <a:gd name="T64" fmla="*/ 20346 w 1091"/>
                    <a:gd name="T65" fmla="*/ 2295 h 570"/>
                    <a:gd name="T66" fmla="*/ 19968 w 1091"/>
                    <a:gd name="T67" fmla="*/ 2996 h 570"/>
                    <a:gd name="T68" fmla="*/ 19501 w 1091"/>
                    <a:gd name="T69" fmla="*/ 3708 h 570"/>
                    <a:gd name="T70" fmla="*/ 18998 w 1091"/>
                    <a:gd name="T71" fmla="*/ 4274 h 570"/>
                    <a:gd name="T72" fmla="*/ 18476 w 1091"/>
                    <a:gd name="T73" fmla="*/ 4857 h 570"/>
                    <a:gd name="T74" fmla="*/ 17904 w 1091"/>
                    <a:gd name="T75" fmla="*/ 5402 h 570"/>
                    <a:gd name="T76" fmla="*/ 16626 w 1091"/>
                    <a:gd name="T77" fmla="*/ 6295 h 570"/>
                    <a:gd name="T78" fmla="*/ 15265 w 1091"/>
                    <a:gd name="T79" fmla="*/ 6961 h 570"/>
                    <a:gd name="T80" fmla="*/ 13811 w 1091"/>
                    <a:gd name="T81" fmla="*/ 7445 h 570"/>
                    <a:gd name="T82" fmla="*/ 13024 w 1091"/>
                    <a:gd name="T83" fmla="*/ 7495 h 570"/>
                    <a:gd name="T84" fmla="*/ 12250 w 1091"/>
                    <a:gd name="T85" fmla="*/ 7553 h 570"/>
                    <a:gd name="T86" fmla="*/ 10896 w 1091"/>
                    <a:gd name="T87" fmla="*/ 7451 h 570"/>
                    <a:gd name="T88" fmla="*/ 9635 w 1091"/>
                    <a:gd name="T89" fmla="*/ 7158 h 570"/>
                    <a:gd name="T90" fmla="*/ 8446 w 1091"/>
                    <a:gd name="T91" fmla="*/ 6656 h 570"/>
                    <a:gd name="T92" fmla="*/ 7315 w 1091"/>
                    <a:gd name="T93" fmla="*/ 6011 h 570"/>
                    <a:gd name="T94" fmla="*/ 8340 w 1091"/>
                    <a:gd name="T95" fmla="*/ 4873 h 57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1091"/>
                    <a:gd name="T145" fmla="*/ 0 h 570"/>
                    <a:gd name="T146" fmla="*/ 1091 w 1091"/>
                    <a:gd name="T147" fmla="*/ 570 h 57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1091" h="570">
                      <a:moveTo>
                        <a:pt x="303" y="159"/>
                      </a:moveTo>
                      <a:lnTo>
                        <a:pt x="62" y="222"/>
                      </a:lnTo>
                      <a:lnTo>
                        <a:pt x="0" y="472"/>
                      </a:lnTo>
                      <a:lnTo>
                        <a:pt x="39" y="432"/>
                      </a:lnTo>
                      <a:lnTo>
                        <a:pt x="82" y="463"/>
                      </a:lnTo>
                      <a:lnTo>
                        <a:pt x="128" y="490"/>
                      </a:lnTo>
                      <a:lnTo>
                        <a:pt x="177" y="514"/>
                      </a:lnTo>
                      <a:lnTo>
                        <a:pt x="227" y="534"/>
                      </a:lnTo>
                      <a:lnTo>
                        <a:pt x="279" y="550"/>
                      </a:lnTo>
                      <a:lnTo>
                        <a:pt x="333" y="562"/>
                      </a:lnTo>
                      <a:lnTo>
                        <a:pt x="389" y="568"/>
                      </a:lnTo>
                      <a:lnTo>
                        <a:pt x="446" y="569"/>
                      </a:lnTo>
                      <a:lnTo>
                        <a:pt x="503" y="568"/>
                      </a:lnTo>
                      <a:lnTo>
                        <a:pt x="559" y="561"/>
                      </a:lnTo>
                      <a:lnTo>
                        <a:pt x="614" y="549"/>
                      </a:lnTo>
                      <a:lnTo>
                        <a:pt x="667" y="533"/>
                      </a:lnTo>
                      <a:lnTo>
                        <a:pt x="718" y="513"/>
                      </a:lnTo>
                      <a:lnTo>
                        <a:pt x="767" y="488"/>
                      </a:lnTo>
                      <a:lnTo>
                        <a:pt x="813" y="459"/>
                      </a:lnTo>
                      <a:lnTo>
                        <a:pt x="856" y="428"/>
                      </a:lnTo>
                      <a:lnTo>
                        <a:pt x="898" y="392"/>
                      </a:lnTo>
                      <a:lnTo>
                        <a:pt x="936" y="354"/>
                      </a:lnTo>
                      <a:lnTo>
                        <a:pt x="970" y="313"/>
                      </a:lnTo>
                      <a:lnTo>
                        <a:pt x="1002" y="268"/>
                      </a:lnTo>
                      <a:lnTo>
                        <a:pt x="1030" y="222"/>
                      </a:lnTo>
                      <a:lnTo>
                        <a:pt x="1054" y="173"/>
                      </a:lnTo>
                      <a:lnTo>
                        <a:pt x="1075" y="122"/>
                      </a:lnTo>
                      <a:lnTo>
                        <a:pt x="1090" y="68"/>
                      </a:lnTo>
                      <a:lnTo>
                        <a:pt x="895" y="124"/>
                      </a:lnTo>
                      <a:lnTo>
                        <a:pt x="774" y="0"/>
                      </a:lnTo>
                      <a:lnTo>
                        <a:pt x="765" y="25"/>
                      </a:lnTo>
                      <a:lnTo>
                        <a:pt x="754" y="51"/>
                      </a:lnTo>
                      <a:lnTo>
                        <a:pt x="741" y="75"/>
                      </a:lnTo>
                      <a:lnTo>
                        <a:pt x="727" y="98"/>
                      </a:lnTo>
                      <a:lnTo>
                        <a:pt x="710" y="120"/>
                      </a:lnTo>
                      <a:lnTo>
                        <a:pt x="692" y="140"/>
                      </a:lnTo>
                      <a:lnTo>
                        <a:pt x="673" y="158"/>
                      </a:lnTo>
                      <a:lnTo>
                        <a:pt x="652" y="176"/>
                      </a:lnTo>
                      <a:lnTo>
                        <a:pt x="606" y="205"/>
                      </a:lnTo>
                      <a:lnTo>
                        <a:pt x="556" y="227"/>
                      </a:lnTo>
                      <a:lnTo>
                        <a:pt x="503" y="242"/>
                      </a:lnTo>
                      <a:lnTo>
                        <a:pt x="474" y="245"/>
                      </a:lnTo>
                      <a:lnTo>
                        <a:pt x="446" y="246"/>
                      </a:lnTo>
                      <a:lnTo>
                        <a:pt x="397" y="243"/>
                      </a:lnTo>
                      <a:lnTo>
                        <a:pt x="351" y="233"/>
                      </a:lnTo>
                      <a:lnTo>
                        <a:pt x="307" y="217"/>
                      </a:lnTo>
                      <a:lnTo>
                        <a:pt x="267" y="195"/>
                      </a:lnTo>
                      <a:lnTo>
                        <a:pt x="303" y="159"/>
                      </a:lnTo>
                    </a:path>
                  </a:pathLst>
                </a:custGeom>
                <a:solidFill>
                  <a:srgbClr val="C2CFDC"/>
                </a:solidFill>
                <a:ln w="9525">
                  <a:solidFill>
                    <a:srgbClr val="91A3B1"/>
                  </a:solidFill>
                  <a:round/>
                  <a:headEnd/>
                  <a:tailEnd/>
                </a:ln>
              </p:spPr>
              <p:txBody>
                <a:bodyPr lIns="0" rIns="0" anchor="ctr"/>
                <a:lstStyle/>
                <a:p>
                  <a:endParaRPr lang="ko-KR" altLang="en-US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  <p:sp>
              <p:nvSpPr>
                <p:cNvPr id="74" name="Freeform 34">
                  <a:extLst>
                    <a:ext uri="{FF2B5EF4-FFF2-40B4-BE49-F238E27FC236}">
                      <a16:creationId xmlns:a16="http://schemas.microsoft.com/office/drawing/2014/main" xmlns="" id="{60FFE2BD-67A1-4A30-AEE1-6DB1C171D9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88" y="2162"/>
                  <a:ext cx="1105" cy="1050"/>
                </a:xfrm>
                <a:custGeom>
                  <a:avLst/>
                  <a:gdLst>
                    <a:gd name="T0" fmla="*/ 13165 w 898"/>
                    <a:gd name="T1" fmla="*/ 20779 h 847"/>
                    <a:gd name="T2" fmla="*/ 17991 w 898"/>
                    <a:gd name="T3" fmla="*/ 26321 h 847"/>
                    <a:gd name="T4" fmla="*/ 24779 w 898"/>
                    <a:gd name="T5" fmla="*/ 24110 h 847"/>
                    <a:gd name="T6" fmla="*/ 23280 w 898"/>
                    <a:gd name="T7" fmla="*/ 23652 h 847"/>
                    <a:gd name="T8" fmla="*/ 23403 w 898"/>
                    <a:gd name="T9" fmla="*/ 22217 h 847"/>
                    <a:gd name="T10" fmla="*/ 23463 w 898"/>
                    <a:gd name="T11" fmla="*/ 20756 h 847"/>
                    <a:gd name="T12" fmla="*/ 23413 w 898"/>
                    <a:gd name="T13" fmla="*/ 19671 h 847"/>
                    <a:gd name="T14" fmla="*/ 23372 w 898"/>
                    <a:gd name="T15" fmla="*/ 18593 h 847"/>
                    <a:gd name="T16" fmla="*/ 23268 w 898"/>
                    <a:gd name="T17" fmla="*/ 17629 h 847"/>
                    <a:gd name="T18" fmla="*/ 23103 w 898"/>
                    <a:gd name="T19" fmla="*/ 16582 h 847"/>
                    <a:gd name="T20" fmla="*/ 22890 w 898"/>
                    <a:gd name="T21" fmla="*/ 15599 h 847"/>
                    <a:gd name="T22" fmla="*/ 22640 w 898"/>
                    <a:gd name="T23" fmla="*/ 14581 h 847"/>
                    <a:gd name="T24" fmla="*/ 22333 w 898"/>
                    <a:gd name="T25" fmla="*/ 13618 h 847"/>
                    <a:gd name="T26" fmla="*/ 22000 w 898"/>
                    <a:gd name="T27" fmla="*/ 12689 h 847"/>
                    <a:gd name="T28" fmla="*/ 21662 w 898"/>
                    <a:gd name="T29" fmla="*/ 11762 h 847"/>
                    <a:gd name="T30" fmla="*/ 21235 w 898"/>
                    <a:gd name="T31" fmla="*/ 10873 h 847"/>
                    <a:gd name="T32" fmla="*/ 20823 w 898"/>
                    <a:gd name="T33" fmla="*/ 9976 h 847"/>
                    <a:gd name="T34" fmla="*/ 20343 w 898"/>
                    <a:gd name="T35" fmla="*/ 9195 h 847"/>
                    <a:gd name="T36" fmla="*/ 19805 w 898"/>
                    <a:gd name="T37" fmla="*/ 8298 h 847"/>
                    <a:gd name="T38" fmla="*/ 19253 w 898"/>
                    <a:gd name="T39" fmla="*/ 7541 h 847"/>
                    <a:gd name="T40" fmla="*/ 18089 w 898"/>
                    <a:gd name="T41" fmla="*/ 6083 h 847"/>
                    <a:gd name="T42" fmla="*/ 16778 w 898"/>
                    <a:gd name="T43" fmla="*/ 4788 h 847"/>
                    <a:gd name="T44" fmla="*/ 16054 w 898"/>
                    <a:gd name="T45" fmla="*/ 4117 h 847"/>
                    <a:gd name="T46" fmla="*/ 15326 w 898"/>
                    <a:gd name="T47" fmla="*/ 3544 h 847"/>
                    <a:gd name="T48" fmla="*/ 14590 w 898"/>
                    <a:gd name="T49" fmla="*/ 2980 h 847"/>
                    <a:gd name="T50" fmla="*/ 13841 w 898"/>
                    <a:gd name="T51" fmla="*/ 2514 h 847"/>
                    <a:gd name="T52" fmla="*/ 13047 w 898"/>
                    <a:gd name="T53" fmla="*/ 2048 h 847"/>
                    <a:gd name="T54" fmla="*/ 12212 w 898"/>
                    <a:gd name="T55" fmla="*/ 1652 h 847"/>
                    <a:gd name="T56" fmla="*/ 11396 w 898"/>
                    <a:gd name="T57" fmla="*/ 1255 h 847"/>
                    <a:gd name="T58" fmla="*/ 10529 w 898"/>
                    <a:gd name="T59" fmla="*/ 932 h 847"/>
                    <a:gd name="T60" fmla="*/ 9636 w 898"/>
                    <a:gd name="T61" fmla="*/ 658 h 847"/>
                    <a:gd name="T62" fmla="*/ 8762 w 898"/>
                    <a:gd name="T63" fmla="*/ 428 h 847"/>
                    <a:gd name="T64" fmla="*/ 7895 w 898"/>
                    <a:gd name="T65" fmla="*/ 224 h 847"/>
                    <a:gd name="T66" fmla="*/ 6938 w 898"/>
                    <a:gd name="T67" fmla="*/ 118 h 847"/>
                    <a:gd name="T68" fmla="*/ 6023 w 898"/>
                    <a:gd name="T69" fmla="*/ 1 h 847"/>
                    <a:gd name="T70" fmla="*/ 5062 w 898"/>
                    <a:gd name="T71" fmla="*/ 0 h 847"/>
                    <a:gd name="T72" fmla="*/ 3732 w 898"/>
                    <a:gd name="T73" fmla="*/ 2 h 847"/>
                    <a:gd name="T74" fmla="*/ 2459 w 898"/>
                    <a:gd name="T75" fmla="*/ 181 h 847"/>
                    <a:gd name="T76" fmla="*/ 1203 w 898"/>
                    <a:gd name="T77" fmla="*/ 490 h 847"/>
                    <a:gd name="T78" fmla="*/ 0 w 898"/>
                    <a:gd name="T79" fmla="*/ 816 h 847"/>
                    <a:gd name="T80" fmla="*/ 4173 w 898"/>
                    <a:gd name="T81" fmla="*/ 5328 h 847"/>
                    <a:gd name="T82" fmla="*/ 2904 w 898"/>
                    <a:gd name="T83" fmla="*/ 10375 h 847"/>
                    <a:gd name="T84" fmla="*/ 3966 w 898"/>
                    <a:gd name="T85" fmla="*/ 10150 h 847"/>
                    <a:gd name="T86" fmla="*/ 5062 w 898"/>
                    <a:gd name="T87" fmla="*/ 10074 h 847"/>
                    <a:gd name="T88" fmla="*/ 6023 w 898"/>
                    <a:gd name="T89" fmla="*/ 10150 h 847"/>
                    <a:gd name="T90" fmla="*/ 6954 w 898"/>
                    <a:gd name="T91" fmla="*/ 10287 h 847"/>
                    <a:gd name="T92" fmla="*/ 7895 w 898"/>
                    <a:gd name="T93" fmla="*/ 10553 h 847"/>
                    <a:gd name="T94" fmla="*/ 8735 w 898"/>
                    <a:gd name="T95" fmla="*/ 10907 h 847"/>
                    <a:gd name="T96" fmla="*/ 9568 w 898"/>
                    <a:gd name="T97" fmla="*/ 11326 h 847"/>
                    <a:gd name="T98" fmla="*/ 10355 w 898"/>
                    <a:gd name="T99" fmla="*/ 11921 h 847"/>
                    <a:gd name="T100" fmla="*/ 11081 w 898"/>
                    <a:gd name="T101" fmla="*/ 12547 h 847"/>
                    <a:gd name="T102" fmla="*/ 11713 w 898"/>
                    <a:gd name="T103" fmla="*/ 13221 h 847"/>
                    <a:gd name="T104" fmla="*/ 12353 w 898"/>
                    <a:gd name="T105" fmla="*/ 13964 h 847"/>
                    <a:gd name="T106" fmla="*/ 12914 w 898"/>
                    <a:gd name="T107" fmla="*/ 14778 h 847"/>
                    <a:gd name="T108" fmla="*/ 13378 w 898"/>
                    <a:gd name="T109" fmla="*/ 15672 h 847"/>
                    <a:gd name="T110" fmla="*/ 13792 w 898"/>
                    <a:gd name="T111" fmla="*/ 16615 h 847"/>
                    <a:gd name="T112" fmla="*/ 14114 w 898"/>
                    <a:gd name="T113" fmla="*/ 17569 h 847"/>
                    <a:gd name="T114" fmla="*/ 14306 w 898"/>
                    <a:gd name="T115" fmla="*/ 18593 h 847"/>
                    <a:gd name="T116" fmla="*/ 14459 w 898"/>
                    <a:gd name="T117" fmla="*/ 19671 h 847"/>
                    <a:gd name="T118" fmla="*/ 14499 w 898"/>
                    <a:gd name="T119" fmla="*/ 20756 h 847"/>
                    <a:gd name="T120" fmla="*/ 14499 w 898"/>
                    <a:gd name="T121" fmla="*/ 21145 h 847"/>
                    <a:gd name="T122" fmla="*/ 13165 w 898"/>
                    <a:gd name="T123" fmla="*/ 20779 h 847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898"/>
                    <a:gd name="T187" fmla="*/ 0 h 847"/>
                    <a:gd name="T188" fmla="*/ 898 w 898"/>
                    <a:gd name="T189" fmla="*/ 847 h 847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898" h="847">
                      <a:moveTo>
                        <a:pt x="477" y="668"/>
                      </a:moveTo>
                      <a:lnTo>
                        <a:pt x="651" y="846"/>
                      </a:lnTo>
                      <a:lnTo>
                        <a:pt x="897" y="775"/>
                      </a:lnTo>
                      <a:lnTo>
                        <a:pt x="843" y="761"/>
                      </a:lnTo>
                      <a:lnTo>
                        <a:pt x="847" y="715"/>
                      </a:lnTo>
                      <a:lnTo>
                        <a:pt x="849" y="667"/>
                      </a:lnTo>
                      <a:lnTo>
                        <a:pt x="848" y="632"/>
                      </a:lnTo>
                      <a:lnTo>
                        <a:pt x="846" y="598"/>
                      </a:lnTo>
                      <a:lnTo>
                        <a:pt x="842" y="566"/>
                      </a:lnTo>
                      <a:lnTo>
                        <a:pt x="836" y="533"/>
                      </a:lnTo>
                      <a:lnTo>
                        <a:pt x="828" y="501"/>
                      </a:lnTo>
                      <a:lnTo>
                        <a:pt x="819" y="469"/>
                      </a:lnTo>
                      <a:lnTo>
                        <a:pt x="809" y="438"/>
                      </a:lnTo>
                      <a:lnTo>
                        <a:pt x="796" y="408"/>
                      </a:lnTo>
                      <a:lnTo>
                        <a:pt x="784" y="378"/>
                      </a:lnTo>
                      <a:lnTo>
                        <a:pt x="769" y="349"/>
                      </a:lnTo>
                      <a:lnTo>
                        <a:pt x="753" y="321"/>
                      </a:lnTo>
                      <a:lnTo>
                        <a:pt x="736" y="295"/>
                      </a:lnTo>
                      <a:lnTo>
                        <a:pt x="717" y="267"/>
                      </a:lnTo>
                      <a:lnTo>
                        <a:pt x="697" y="243"/>
                      </a:lnTo>
                      <a:lnTo>
                        <a:pt x="654" y="196"/>
                      </a:lnTo>
                      <a:lnTo>
                        <a:pt x="607" y="153"/>
                      </a:lnTo>
                      <a:lnTo>
                        <a:pt x="581" y="132"/>
                      </a:lnTo>
                      <a:lnTo>
                        <a:pt x="555" y="114"/>
                      </a:lnTo>
                      <a:lnTo>
                        <a:pt x="528" y="96"/>
                      </a:lnTo>
                      <a:lnTo>
                        <a:pt x="501" y="81"/>
                      </a:lnTo>
                      <a:lnTo>
                        <a:pt x="472" y="66"/>
                      </a:lnTo>
                      <a:lnTo>
                        <a:pt x="442" y="53"/>
                      </a:lnTo>
                      <a:lnTo>
                        <a:pt x="412" y="40"/>
                      </a:lnTo>
                      <a:lnTo>
                        <a:pt x="381" y="30"/>
                      </a:lnTo>
                      <a:lnTo>
                        <a:pt x="349" y="21"/>
                      </a:lnTo>
                      <a:lnTo>
                        <a:pt x="317" y="14"/>
                      </a:lnTo>
                      <a:lnTo>
                        <a:pt x="285" y="7"/>
                      </a:lnTo>
                      <a:lnTo>
                        <a:pt x="251" y="4"/>
                      </a:lnTo>
                      <a:lnTo>
                        <a:pt x="218" y="1"/>
                      </a:lnTo>
                      <a:lnTo>
                        <a:pt x="183" y="0"/>
                      </a:lnTo>
                      <a:lnTo>
                        <a:pt x="136" y="2"/>
                      </a:lnTo>
                      <a:lnTo>
                        <a:pt x="89" y="6"/>
                      </a:lnTo>
                      <a:lnTo>
                        <a:pt x="44" y="15"/>
                      </a:lnTo>
                      <a:lnTo>
                        <a:pt x="0" y="26"/>
                      </a:lnTo>
                      <a:lnTo>
                        <a:pt x="150" y="171"/>
                      </a:lnTo>
                      <a:lnTo>
                        <a:pt x="105" y="333"/>
                      </a:lnTo>
                      <a:lnTo>
                        <a:pt x="143" y="326"/>
                      </a:lnTo>
                      <a:lnTo>
                        <a:pt x="183" y="324"/>
                      </a:lnTo>
                      <a:lnTo>
                        <a:pt x="218" y="326"/>
                      </a:lnTo>
                      <a:lnTo>
                        <a:pt x="252" y="331"/>
                      </a:lnTo>
                      <a:lnTo>
                        <a:pt x="285" y="339"/>
                      </a:lnTo>
                      <a:lnTo>
                        <a:pt x="316" y="351"/>
                      </a:lnTo>
                      <a:lnTo>
                        <a:pt x="346" y="365"/>
                      </a:lnTo>
                      <a:lnTo>
                        <a:pt x="375" y="383"/>
                      </a:lnTo>
                      <a:lnTo>
                        <a:pt x="401" y="403"/>
                      </a:lnTo>
                      <a:lnTo>
                        <a:pt x="424" y="425"/>
                      </a:lnTo>
                      <a:lnTo>
                        <a:pt x="447" y="449"/>
                      </a:lnTo>
                      <a:lnTo>
                        <a:pt x="467" y="475"/>
                      </a:lnTo>
                      <a:lnTo>
                        <a:pt x="484" y="503"/>
                      </a:lnTo>
                      <a:lnTo>
                        <a:pt x="499" y="534"/>
                      </a:lnTo>
                      <a:lnTo>
                        <a:pt x="511" y="565"/>
                      </a:lnTo>
                      <a:lnTo>
                        <a:pt x="518" y="598"/>
                      </a:lnTo>
                      <a:lnTo>
                        <a:pt x="523" y="632"/>
                      </a:lnTo>
                      <a:lnTo>
                        <a:pt x="525" y="667"/>
                      </a:lnTo>
                      <a:lnTo>
                        <a:pt x="525" y="680"/>
                      </a:lnTo>
                      <a:lnTo>
                        <a:pt x="477" y="668"/>
                      </a:lnTo>
                    </a:path>
                  </a:pathLst>
                </a:custGeom>
                <a:solidFill>
                  <a:srgbClr val="E9EEF3"/>
                </a:solidFill>
                <a:ln w="9525">
                  <a:solidFill>
                    <a:srgbClr val="91A3B1"/>
                  </a:solidFill>
                  <a:round/>
                  <a:headEnd/>
                  <a:tailEnd/>
                </a:ln>
              </p:spPr>
              <p:txBody>
                <a:bodyPr lIns="0" rIns="0" anchor="ctr"/>
                <a:lstStyle/>
                <a:p>
                  <a:endParaRPr lang="ko-KR" altLang="en-US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  <p:sp>
              <p:nvSpPr>
                <p:cNvPr id="75" name="Freeform 35">
                  <a:extLst>
                    <a:ext uri="{FF2B5EF4-FFF2-40B4-BE49-F238E27FC236}">
                      <a16:creationId xmlns:a16="http://schemas.microsoft.com/office/drawing/2014/main" xmlns="" id="{C37EC7B5-9ED1-401F-AC11-90AB4935C6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94" y="2160"/>
                  <a:ext cx="724" cy="1426"/>
                </a:xfrm>
                <a:custGeom>
                  <a:avLst/>
                  <a:gdLst>
                    <a:gd name="T0" fmla="*/ 13742 w 589"/>
                    <a:gd name="T1" fmla="*/ 11236 h 1151"/>
                    <a:gd name="T2" fmla="*/ 13226 w 589"/>
                    <a:gd name="T3" fmla="*/ 11620 h 1151"/>
                    <a:gd name="T4" fmla="*/ 12711 w 589"/>
                    <a:gd name="T5" fmla="*/ 12008 h 1151"/>
                    <a:gd name="T6" fmla="*/ 12208 w 589"/>
                    <a:gd name="T7" fmla="*/ 12471 h 1151"/>
                    <a:gd name="T8" fmla="*/ 11741 w 589"/>
                    <a:gd name="T9" fmla="*/ 12901 h 1151"/>
                    <a:gd name="T10" fmla="*/ 10897 w 589"/>
                    <a:gd name="T11" fmla="*/ 13954 h 1151"/>
                    <a:gd name="T12" fmla="*/ 10191 w 589"/>
                    <a:gd name="T13" fmla="*/ 15109 h 1151"/>
                    <a:gd name="T14" fmla="*/ 9585 w 589"/>
                    <a:gd name="T15" fmla="*/ 16357 h 1151"/>
                    <a:gd name="T16" fmla="*/ 9145 w 589"/>
                    <a:gd name="T17" fmla="*/ 17679 h 1151"/>
                    <a:gd name="T18" fmla="*/ 8866 w 589"/>
                    <a:gd name="T19" fmla="*/ 19084 h 1151"/>
                    <a:gd name="T20" fmla="*/ 8786 w 589"/>
                    <a:gd name="T21" fmla="*/ 20588 h 1151"/>
                    <a:gd name="T22" fmla="*/ 8865 w 589"/>
                    <a:gd name="T23" fmla="*/ 21656 h 1151"/>
                    <a:gd name="T24" fmla="*/ 8971 w 589"/>
                    <a:gd name="T25" fmla="*/ 22674 h 1151"/>
                    <a:gd name="T26" fmla="*/ 9171 w 589"/>
                    <a:gd name="T27" fmla="*/ 23644 h 1151"/>
                    <a:gd name="T28" fmla="*/ 9486 w 589"/>
                    <a:gd name="T29" fmla="*/ 24642 h 1151"/>
                    <a:gd name="T30" fmla="*/ 9870 w 589"/>
                    <a:gd name="T31" fmla="*/ 25537 h 1151"/>
                    <a:gd name="T32" fmla="*/ 10338 w 589"/>
                    <a:gd name="T33" fmla="*/ 26399 h 1151"/>
                    <a:gd name="T34" fmla="*/ 10824 w 589"/>
                    <a:gd name="T35" fmla="*/ 27183 h 1151"/>
                    <a:gd name="T36" fmla="*/ 11412 w 589"/>
                    <a:gd name="T37" fmla="*/ 27955 h 1151"/>
                    <a:gd name="T38" fmla="*/ 6913 w 589"/>
                    <a:gd name="T39" fmla="*/ 29248 h 1151"/>
                    <a:gd name="T40" fmla="*/ 5594 w 589"/>
                    <a:gd name="T41" fmla="*/ 35437 h 1151"/>
                    <a:gd name="T42" fmla="*/ 4382 w 589"/>
                    <a:gd name="T43" fmla="*/ 33944 h 1151"/>
                    <a:gd name="T44" fmla="*/ 3268 w 589"/>
                    <a:gd name="T45" fmla="*/ 32346 h 1151"/>
                    <a:gd name="T46" fmla="*/ 2292 w 589"/>
                    <a:gd name="T47" fmla="*/ 30589 h 1151"/>
                    <a:gd name="T48" fmla="*/ 1509 w 589"/>
                    <a:gd name="T49" fmla="*/ 28755 h 1151"/>
                    <a:gd name="T50" fmla="*/ 869 w 589"/>
                    <a:gd name="T51" fmla="*/ 26855 h 1151"/>
                    <a:gd name="T52" fmla="*/ 390 w 589"/>
                    <a:gd name="T53" fmla="*/ 24863 h 1151"/>
                    <a:gd name="T54" fmla="*/ 111 w 589"/>
                    <a:gd name="T55" fmla="*/ 22714 h 1151"/>
                    <a:gd name="T56" fmla="*/ 0 w 589"/>
                    <a:gd name="T57" fmla="*/ 20588 h 1151"/>
                    <a:gd name="T58" fmla="*/ 2 w 589"/>
                    <a:gd name="T59" fmla="*/ 18999 h 1151"/>
                    <a:gd name="T60" fmla="*/ 210 w 589"/>
                    <a:gd name="T61" fmla="*/ 17408 h 1151"/>
                    <a:gd name="T62" fmla="*/ 479 w 589"/>
                    <a:gd name="T63" fmla="*/ 15893 h 1151"/>
                    <a:gd name="T64" fmla="*/ 844 w 589"/>
                    <a:gd name="T65" fmla="*/ 14443 h 1151"/>
                    <a:gd name="T66" fmla="*/ 1313 w 589"/>
                    <a:gd name="T67" fmla="*/ 12989 h 1151"/>
                    <a:gd name="T68" fmla="*/ 1855 w 589"/>
                    <a:gd name="T69" fmla="*/ 11590 h 1151"/>
                    <a:gd name="T70" fmla="*/ 2483 w 589"/>
                    <a:gd name="T71" fmla="*/ 10273 h 1151"/>
                    <a:gd name="T72" fmla="*/ 3185 w 589"/>
                    <a:gd name="T73" fmla="*/ 8995 h 1151"/>
                    <a:gd name="T74" fmla="*/ 4001 w 589"/>
                    <a:gd name="T75" fmla="*/ 7782 h 1151"/>
                    <a:gd name="T76" fmla="*/ 4844 w 589"/>
                    <a:gd name="T77" fmla="*/ 6669 h 1151"/>
                    <a:gd name="T78" fmla="*/ 5777 w 589"/>
                    <a:gd name="T79" fmla="*/ 5571 h 1151"/>
                    <a:gd name="T80" fmla="*/ 6769 w 589"/>
                    <a:gd name="T81" fmla="*/ 4606 h 1151"/>
                    <a:gd name="T82" fmla="*/ 7845 w 589"/>
                    <a:gd name="T83" fmla="*/ 3714 h 1151"/>
                    <a:gd name="T84" fmla="*/ 8938 w 589"/>
                    <a:gd name="T85" fmla="*/ 2887 h 1151"/>
                    <a:gd name="T86" fmla="*/ 10126 w 589"/>
                    <a:gd name="T87" fmla="*/ 2179 h 1151"/>
                    <a:gd name="T88" fmla="*/ 11358 w 589"/>
                    <a:gd name="T89" fmla="*/ 1576 h 1151"/>
                    <a:gd name="T90" fmla="*/ 10923 w 589"/>
                    <a:gd name="T91" fmla="*/ 0 h 1151"/>
                    <a:gd name="T92" fmla="*/ 15994 w 589"/>
                    <a:gd name="T93" fmla="*/ 5524 h 1151"/>
                    <a:gd name="T94" fmla="*/ 14181 w 589"/>
                    <a:gd name="T95" fmla="*/ 12901 h 1151"/>
                    <a:gd name="T96" fmla="*/ 13742 w 589"/>
                    <a:gd name="T97" fmla="*/ 11236 h 1151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589"/>
                    <a:gd name="T148" fmla="*/ 0 h 1151"/>
                    <a:gd name="T149" fmla="*/ 589 w 589"/>
                    <a:gd name="T150" fmla="*/ 1151 h 1151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589" h="1151">
                      <a:moveTo>
                        <a:pt x="506" y="365"/>
                      </a:moveTo>
                      <a:lnTo>
                        <a:pt x="487" y="377"/>
                      </a:lnTo>
                      <a:lnTo>
                        <a:pt x="468" y="390"/>
                      </a:lnTo>
                      <a:lnTo>
                        <a:pt x="449" y="404"/>
                      </a:lnTo>
                      <a:lnTo>
                        <a:pt x="432" y="419"/>
                      </a:lnTo>
                      <a:lnTo>
                        <a:pt x="401" y="453"/>
                      </a:lnTo>
                      <a:lnTo>
                        <a:pt x="375" y="490"/>
                      </a:lnTo>
                      <a:lnTo>
                        <a:pt x="353" y="531"/>
                      </a:lnTo>
                      <a:lnTo>
                        <a:pt x="337" y="574"/>
                      </a:lnTo>
                      <a:lnTo>
                        <a:pt x="327" y="620"/>
                      </a:lnTo>
                      <a:lnTo>
                        <a:pt x="324" y="668"/>
                      </a:lnTo>
                      <a:lnTo>
                        <a:pt x="326" y="703"/>
                      </a:lnTo>
                      <a:lnTo>
                        <a:pt x="330" y="736"/>
                      </a:lnTo>
                      <a:lnTo>
                        <a:pt x="338" y="768"/>
                      </a:lnTo>
                      <a:lnTo>
                        <a:pt x="349" y="800"/>
                      </a:lnTo>
                      <a:lnTo>
                        <a:pt x="364" y="829"/>
                      </a:lnTo>
                      <a:lnTo>
                        <a:pt x="380" y="857"/>
                      </a:lnTo>
                      <a:lnTo>
                        <a:pt x="399" y="882"/>
                      </a:lnTo>
                      <a:lnTo>
                        <a:pt x="421" y="907"/>
                      </a:lnTo>
                      <a:lnTo>
                        <a:pt x="255" y="950"/>
                      </a:lnTo>
                      <a:lnTo>
                        <a:pt x="206" y="1150"/>
                      </a:lnTo>
                      <a:lnTo>
                        <a:pt x="161" y="1102"/>
                      </a:lnTo>
                      <a:lnTo>
                        <a:pt x="120" y="1049"/>
                      </a:lnTo>
                      <a:lnTo>
                        <a:pt x="85" y="993"/>
                      </a:lnTo>
                      <a:lnTo>
                        <a:pt x="55" y="934"/>
                      </a:lnTo>
                      <a:lnTo>
                        <a:pt x="32" y="872"/>
                      </a:lnTo>
                      <a:lnTo>
                        <a:pt x="15" y="806"/>
                      </a:lnTo>
                      <a:lnTo>
                        <a:pt x="4" y="738"/>
                      </a:lnTo>
                      <a:lnTo>
                        <a:pt x="0" y="668"/>
                      </a:lnTo>
                      <a:lnTo>
                        <a:pt x="2" y="617"/>
                      </a:lnTo>
                      <a:lnTo>
                        <a:pt x="8" y="566"/>
                      </a:lnTo>
                      <a:lnTo>
                        <a:pt x="18" y="516"/>
                      </a:lnTo>
                      <a:lnTo>
                        <a:pt x="31" y="468"/>
                      </a:lnTo>
                      <a:lnTo>
                        <a:pt x="48" y="421"/>
                      </a:lnTo>
                      <a:lnTo>
                        <a:pt x="68" y="376"/>
                      </a:lnTo>
                      <a:lnTo>
                        <a:pt x="91" y="333"/>
                      </a:lnTo>
                      <a:lnTo>
                        <a:pt x="117" y="292"/>
                      </a:lnTo>
                      <a:lnTo>
                        <a:pt x="147" y="253"/>
                      </a:lnTo>
                      <a:lnTo>
                        <a:pt x="178" y="216"/>
                      </a:lnTo>
                      <a:lnTo>
                        <a:pt x="212" y="181"/>
                      </a:lnTo>
                      <a:lnTo>
                        <a:pt x="250" y="150"/>
                      </a:lnTo>
                      <a:lnTo>
                        <a:pt x="289" y="120"/>
                      </a:lnTo>
                      <a:lnTo>
                        <a:pt x="329" y="94"/>
                      </a:lnTo>
                      <a:lnTo>
                        <a:pt x="373" y="71"/>
                      </a:lnTo>
                      <a:lnTo>
                        <a:pt x="417" y="51"/>
                      </a:lnTo>
                      <a:lnTo>
                        <a:pt x="403" y="0"/>
                      </a:lnTo>
                      <a:lnTo>
                        <a:pt x="588" y="179"/>
                      </a:lnTo>
                      <a:lnTo>
                        <a:pt x="522" y="419"/>
                      </a:lnTo>
                      <a:lnTo>
                        <a:pt x="506" y="365"/>
                      </a:lnTo>
                    </a:path>
                  </a:pathLst>
                </a:custGeom>
                <a:solidFill>
                  <a:srgbClr val="D7E0E9"/>
                </a:solidFill>
                <a:ln w="9525">
                  <a:solidFill>
                    <a:srgbClr val="91A3B1"/>
                  </a:solidFill>
                  <a:round/>
                  <a:headEnd/>
                  <a:tailEnd/>
                </a:ln>
              </p:spPr>
              <p:txBody>
                <a:bodyPr lIns="0" rIns="0" anchor="ctr"/>
                <a:lstStyle/>
                <a:p>
                  <a:endParaRPr lang="ko-KR" altLang="en-US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</p:grpSp>
          <p:sp>
            <p:nvSpPr>
              <p:cNvPr id="69" name="Text Box 36">
                <a:extLst>
                  <a:ext uri="{FF2B5EF4-FFF2-40B4-BE49-F238E27FC236}">
                    <a16:creationId xmlns:a16="http://schemas.microsoft.com/office/drawing/2014/main" xmlns="" id="{32D90997-C430-47C1-A268-C8A7C4C2469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09719" y="3111666"/>
                <a:ext cx="1733438" cy="3824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1pPr>
                <a:lvl2pPr marL="742950" indent="-285750" eaLnBrk="0" hangingPunct="0">
                  <a:defRPr kumimoji="1"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2pPr>
                <a:lvl3pPr marL="1143000" indent="-228600" eaLnBrk="0" hangingPunct="0">
                  <a:defRPr kumimoji="1"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3pPr>
                <a:lvl4pPr marL="1600200" indent="-228600" eaLnBrk="0" hangingPunct="0">
                  <a:defRPr kumimoji="1"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4pPr>
                <a:lvl5pPr marL="2057400" indent="-228600" eaLnBrk="0" hangingPunct="0">
                  <a:defRPr kumimoji="1"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9pPr>
              </a:lstStyle>
              <a:p>
                <a:pPr algn="ctr" eaLnBrk="1" hangingPunct="1"/>
                <a:r>
                  <a:rPr lang="ko-KR" altLang="en-US" sz="1600" b="1" dirty="0" smtClean="0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Arial" pitchFamily="34" charset="0"/>
                  </a:rPr>
                  <a:t>업무 기술서</a:t>
                </a:r>
                <a:endParaRPr lang="ko-KR" altLang="en-US" sz="1600" b="1" dirty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itchFamily="34" charset="0"/>
                </a:endParaRPr>
              </a:p>
            </p:txBody>
          </p:sp>
          <p:sp>
            <p:nvSpPr>
              <p:cNvPr id="70" name="Text Box 43">
                <a:extLst>
                  <a:ext uri="{FF2B5EF4-FFF2-40B4-BE49-F238E27FC236}">
                    <a16:creationId xmlns:a16="http://schemas.microsoft.com/office/drawing/2014/main" xmlns="" id="{E1603CB4-7685-4F1B-97E6-0755C017C7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7308106">
                <a:off x="5673198" y="2928429"/>
                <a:ext cx="1512361" cy="3375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1pPr>
                <a:lvl2pPr marL="742950" indent="-285750" eaLnBrk="0" hangingPunct="0">
                  <a:defRPr kumimoji="1"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2pPr>
                <a:lvl3pPr marL="1143000" indent="-228600" eaLnBrk="0" hangingPunct="0">
                  <a:defRPr kumimoji="1"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3pPr>
                <a:lvl4pPr marL="1600200" indent="-228600" eaLnBrk="0" hangingPunct="0">
                  <a:defRPr kumimoji="1"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4pPr>
                <a:lvl5pPr marL="2057400" indent="-228600" eaLnBrk="0" hangingPunct="0">
                  <a:defRPr kumimoji="1"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9pPr>
              </a:lstStyle>
              <a:p>
                <a:pPr eaLnBrk="1" hangingPunct="1"/>
                <a:r>
                  <a:rPr lang="ko-KR" altLang="en-US" b="1" dirty="0" smtClean="0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Arial" pitchFamily="34" charset="0"/>
                  </a:rPr>
                  <a:t>업무프로세스파악</a:t>
                </a:r>
                <a:endParaRPr lang="ko-KR" altLang="en-US" b="1" dirty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itchFamily="34" charset="0"/>
                </a:endParaRPr>
              </a:p>
            </p:txBody>
          </p:sp>
          <p:sp>
            <p:nvSpPr>
              <p:cNvPr id="71" name="Text Box 44">
                <a:extLst>
                  <a:ext uri="{FF2B5EF4-FFF2-40B4-BE49-F238E27FC236}">
                    <a16:creationId xmlns:a16="http://schemas.microsoft.com/office/drawing/2014/main" xmlns="" id="{6970037C-945E-4ABF-BDA8-6D7132BC60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2828352">
                <a:off x="7535141" y="2521236"/>
                <a:ext cx="1065100" cy="3375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1pPr>
                <a:lvl2pPr marL="742950" indent="-285750" eaLnBrk="0" hangingPunct="0">
                  <a:defRPr kumimoji="1"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2pPr>
                <a:lvl3pPr marL="1143000" indent="-228600" eaLnBrk="0" hangingPunct="0">
                  <a:defRPr kumimoji="1"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3pPr>
                <a:lvl4pPr marL="1600200" indent="-228600" eaLnBrk="0" hangingPunct="0">
                  <a:defRPr kumimoji="1"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4pPr>
                <a:lvl5pPr marL="2057400" indent="-228600" eaLnBrk="0" hangingPunct="0">
                  <a:defRPr kumimoji="1"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9pPr>
              </a:lstStyle>
              <a:p>
                <a:pPr eaLnBrk="1" hangingPunct="1"/>
                <a:r>
                  <a:rPr lang="ko-KR" altLang="en-US" b="1" dirty="0" smtClean="0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Arial" pitchFamily="34" charset="0"/>
                  </a:rPr>
                  <a:t>논리적 모델</a:t>
                </a:r>
                <a:endParaRPr lang="en-US" altLang="ko-KR" b="1" dirty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itchFamily="34" charset="0"/>
                </a:endParaRPr>
              </a:p>
            </p:txBody>
          </p:sp>
          <p:sp>
            <p:nvSpPr>
              <p:cNvPr id="72" name="Text Box 45">
                <a:extLst>
                  <a:ext uri="{FF2B5EF4-FFF2-40B4-BE49-F238E27FC236}">
                    <a16:creationId xmlns:a16="http://schemas.microsoft.com/office/drawing/2014/main" xmlns="" id="{49C0DA40-9389-4766-B0B6-A18FE524E82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21098309">
                <a:off x="6526404" y="4188887"/>
                <a:ext cx="2237477" cy="3129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1pPr>
                <a:lvl2pPr marL="742950" indent="-285750" eaLnBrk="0" hangingPunct="0">
                  <a:defRPr kumimoji="1"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2pPr>
                <a:lvl3pPr marL="1143000" indent="-228600" eaLnBrk="0" hangingPunct="0">
                  <a:defRPr kumimoji="1"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3pPr>
                <a:lvl4pPr marL="1600200" indent="-228600" eaLnBrk="0" hangingPunct="0">
                  <a:defRPr kumimoji="1"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4pPr>
                <a:lvl5pPr marL="2057400" indent="-228600" eaLnBrk="0" hangingPunct="0">
                  <a:defRPr kumimoji="1"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9pPr>
              </a:lstStyle>
              <a:p>
                <a:pPr algn="ctr" eaLnBrk="1" hangingPunct="1"/>
                <a:r>
                  <a:rPr lang="ko-KR" altLang="en-US" b="1" dirty="0" smtClean="0">
                    <a:solidFill>
                      <a:srgbClr val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Arial" pitchFamily="34" charset="0"/>
                  </a:rPr>
                  <a:t>물리적 모델</a:t>
                </a:r>
                <a:endParaRPr lang="en-US" altLang="ko-KR" b="1" dirty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itchFamily="34" charset="0"/>
                </a:endParaRPr>
              </a:p>
            </p:txBody>
          </p:sp>
        </p:grpSp>
        <p:grpSp>
          <p:nvGrpSpPr>
            <p:cNvPr id="9" name="Group 46">
              <a:extLst>
                <a:ext uri="{FF2B5EF4-FFF2-40B4-BE49-F238E27FC236}">
                  <a16:creationId xmlns:a16="http://schemas.microsoft.com/office/drawing/2014/main" xmlns="" id="{E980CE72-A019-475C-AA1B-D87F41A68E73}"/>
                </a:ext>
              </a:extLst>
            </p:cNvPr>
            <p:cNvGrpSpPr>
              <a:grpSpLocks/>
            </p:cNvGrpSpPr>
            <p:nvPr/>
          </p:nvGrpSpPr>
          <p:grpSpPr bwMode="auto">
            <a:xfrm rot="19818348">
              <a:off x="5718688" y="3028767"/>
              <a:ext cx="345909" cy="717335"/>
              <a:chOff x="4163" y="2894"/>
              <a:chExt cx="235" cy="1303"/>
            </a:xfrm>
          </p:grpSpPr>
          <p:sp>
            <p:nvSpPr>
              <p:cNvPr id="81" name="Freeform 47">
                <a:extLst>
                  <a:ext uri="{FF2B5EF4-FFF2-40B4-BE49-F238E27FC236}">
                    <a16:creationId xmlns:a16="http://schemas.microsoft.com/office/drawing/2014/main" xmlns="" id="{ED7889C5-BAF6-4087-A7D9-CCE8A4196320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3989" y="3905"/>
                <a:ext cx="473" cy="111"/>
              </a:xfrm>
              <a:custGeom>
                <a:avLst/>
                <a:gdLst>
                  <a:gd name="T0" fmla="*/ 1 w 932"/>
                  <a:gd name="T1" fmla="*/ 1 h 212"/>
                  <a:gd name="T2" fmla="*/ 0 w 932"/>
                  <a:gd name="T3" fmla="*/ 0 h 212"/>
                  <a:gd name="T4" fmla="*/ 1 w 932"/>
                  <a:gd name="T5" fmla="*/ 1 h 212"/>
                  <a:gd name="T6" fmla="*/ 1 w 932"/>
                  <a:gd name="T7" fmla="*/ 1 h 21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32"/>
                  <a:gd name="T13" fmla="*/ 0 h 212"/>
                  <a:gd name="T14" fmla="*/ 932 w 932"/>
                  <a:gd name="T15" fmla="*/ 212 h 21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32" h="212">
                    <a:moveTo>
                      <a:pt x="180" y="212"/>
                    </a:moveTo>
                    <a:lnTo>
                      <a:pt x="0" y="0"/>
                    </a:lnTo>
                    <a:lnTo>
                      <a:pt x="932" y="212"/>
                    </a:lnTo>
                    <a:lnTo>
                      <a:pt x="180" y="21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B2B2B2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82" name="Freeform 48">
                <a:extLst>
                  <a:ext uri="{FF2B5EF4-FFF2-40B4-BE49-F238E27FC236}">
                    <a16:creationId xmlns:a16="http://schemas.microsoft.com/office/drawing/2014/main" xmlns="" id="{5F8809CA-E6E6-47C5-9B2D-6C647105AF6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3986" y="3079"/>
                <a:ext cx="479" cy="109"/>
              </a:xfrm>
              <a:custGeom>
                <a:avLst/>
                <a:gdLst>
                  <a:gd name="T0" fmla="*/ 1 w 944"/>
                  <a:gd name="T1" fmla="*/ 1 h 208"/>
                  <a:gd name="T2" fmla="*/ 1 w 944"/>
                  <a:gd name="T3" fmla="*/ 0 h 208"/>
                  <a:gd name="T4" fmla="*/ 0 w 944"/>
                  <a:gd name="T5" fmla="*/ 1 h 208"/>
                  <a:gd name="T6" fmla="*/ 1 w 944"/>
                  <a:gd name="T7" fmla="*/ 1 h 20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44"/>
                  <a:gd name="T13" fmla="*/ 0 h 208"/>
                  <a:gd name="T14" fmla="*/ 944 w 944"/>
                  <a:gd name="T15" fmla="*/ 208 h 20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44" h="208">
                    <a:moveTo>
                      <a:pt x="764" y="208"/>
                    </a:moveTo>
                    <a:lnTo>
                      <a:pt x="944" y="0"/>
                    </a:lnTo>
                    <a:lnTo>
                      <a:pt x="0" y="208"/>
                    </a:lnTo>
                    <a:lnTo>
                      <a:pt x="764" y="20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B2B2B2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83" name="Freeform 49">
                <a:extLst>
                  <a:ext uri="{FF2B5EF4-FFF2-40B4-BE49-F238E27FC236}">
                    <a16:creationId xmlns:a16="http://schemas.microsoft.com/office/drawing/2014/main" xmlns="" id="{A35FB51D-AEFC-4081-8842-23BA8197BC79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3912" y="3418"/>
                <a:ext cx="734" cy="235"/>
              </a:xfrm>
              <a:custGeom>
                <a:avLst/>
                <a:gdLst>
                  <a:gd name="T0" fmla="*/ 107 w 1445"/>
                  <a:gd name="T1" fmla="*/ 235 h 408"/>
                  <a:gd name="T2" fmla="*/ 197 w 1445"/>
                  <a:gd name="T3" fmla="*/ 106 h 408"/>
                  <a:gd name="T4" fmla="*/ 0 w 1445"/>
                  <a:gd name="T5" fmla="*/ 152 h 408"/>
                  <a:gd name="T6" fmla="*/ 368 w 1445"/>
                  <a:gd name="T7" fmla="*/ 0 h 408"/>
                  <a:gd name="T8" fmla="*/ 734 w 1445"/>
                  <a:gd name="T9" fmla="*/ 152 h 408"/>
                  <a:gd name="T10" fmla="*/ 539 w 1445"/>
                  <a:gd name="T11" fmla="*/ 105 h 408"/>
                  <a:gd name="T12" fmla="*/ 632 w 1445"/>
                  <a:gd name="T13" fmla="*/ 235 h 408"/>
                  <a:gd name="T14" fmla="*/ 107 w 1445"/>
                  <a:gd name="T15" fmla="*/ 235 h 40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445" h="408">
                    <a:moveTo>
                      <a:pt x="211" y="408"/>
                    </a:moveTo>
                    <a:lnTo>
                      <a:pt x="388" y="184"/>
                    </a:lnTo>
                    <a:lnTo>
                      <a:pt x="0" y="264"/>
                    </a:lnTo>
                    <a:lnTo>
                      <a:pt x="725" y="0"/>
                    </a:lnTo>
                    <a:lnTo>
                      <a:pt x="1445" y="264"/>
                    </a:lnTo>
                    <a:lnTo>
                      <a:pt x="1061" y="182"/>
                    </a:lnTo>
                    <a:lnTo>
                      <a:pt x="1245" y="408"/>
                    </a:lnTo>
                    <a:lnTo>
                      <a:pt x="211" y="40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B2B2B2"/>
                  </a:gs>
                </a:gsLst>
                <a:lin ang="0" scaled="1"/>
              </a:gradFill>
              <a:ln>
                <a:noFill/>
              </a:ln>
              <a:effectLst>
                <a:outerShdw dist="25400" dir="16200000" algn="ctr" rotWithShape="0">
                  <a:schemeClr val="bg1"/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grpSp>
          <p:nvGrpSpPr>
            <p:cNvPr id="10" name="Group 46">
              <a:extLst>
                <a:ext uri="{FF2B5EF4-FFF2-40B4-BE49-F238E27FC236}">
                  <a16:creationId xmlns:a16="http://schemas.microsoft.com/office/drawing/2014/main" xmlns="" id="{3D122E69-3316-473D-984F-4DA4D90A9308}"/>
                </a:ext>
              </a:extLst>
            </p:cNvPr>
            <p:cNvGrpSpPr>
              <a:grpSpLocks/>
            </p:cNvGrpSpPr>
            <p:nvPr/>
          </p:nvGrpSpPr>
          <p:grpSpPr bwMode="auto">
            <a:xfrm rot="12600000">
              <a:off x="3178111" y="3028712"/>
              <a:ext cx="345909" cy="717335"/>
              <a:chOff x="4163" y="2894"/>
              <a:chExt cx="235" cy="1303"/>
            </a:xfrm>
          </p:grpSpPr>
          <p:sp>
            <p:nvSpPr>
              <p:cNvPr id="85" name="Freeform 47">
                <a:extLst>
                  <a:ext uri="{FF2B5EF4-FFF2-40B4-BE49-F238E27FC236}">
                    <a16:creationId xmlns:a16="http://schemas.microsoft.com/office/drawing/2014/main" xmlns="" id="{C565DD9E-2A6C-4661-B7F4-750D7815B580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3989" y="3905"/>
                <a:ext cx="473" cy="111"/>
              </a:xfrm>
              <a:custGeom>
                <a:avLst/>
                <a:gdLst>
                  <a:gd name="T0" fmla="*/ 1 w 932"/>
                  <a:gd name="T1" fmla="*/ 1 h 212"/>
                  <a:gd name="T2" fmla="*/ 0 w 932"/>
                  <a:gd name="T3" fmla="*/ 0 h 212"/>
                  <a:gd name="T4" fmla="*/ 1 w 932"/>
                  <a:gd name="T5" fmla="*/ 1 h 212"/>
                  <a:gd name="T6" fmla="*/ 1 w 932"/>
                  <a:gd name="T7" fmla="*/ 1 h 21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32"/>
                  <a:gd name="T13" fmla="*/ 0 h 212"/>
                  <a:gd name="T14" fmla="*/ 932 w 932"/>
                  <a:gd name="T15" fmla="*/ 212 h 21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32" h="212">
                    <a:moveTo>
                      <a:pt x="180" y="212"/>
                    </a:moveTo>
                    <a:lnTo>
                      <a:pt x="0" y="0"/>
                    </a:lnTo>
                    <a:lnTo>
                      <a:pt x="932" y="212"/>
                    </a:lnTo>
                    <a:lnTo>
                      <a:pt x="180" y="21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B2B2B2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86" name="Freeform 48">
                <a:extLst>
                  <a:ext uri="{FF2B5EF4-FFF2-40B4-BE49-F238E27FC236}">
                    <a16:creationId xmlns:a16="http://schemas.microsoft.com/office/drawing/2014/main" xmlns="" id="{AA9EB506-8B66-401B-9C2F-20848607703E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3986" y="3079"/>
                <a:ext cx="479" cy="109"/>
              </a:xfrm>
              <a:custGeom>
                <a:avLst/>
                <a:gdLst>
                  <a:gd name="T0" fmla="*/ 1 w 944"/>
                  <a:gd name="T1" fmla="*/ 1 h 208"/>
                  <a:gd name="T2" fmla="*/ 1 w 944"/>
                  <a:gd name="T3" fmla="*/ 0 h 208"/>
                  <a:gd name="T4" fmla="*/ 0 w 944"/>
                  <a:gd name="T5" fmla="*/ 1 h 208"/>
                  <a:gd name="T6" fmla="*/ 1 w 944"/>
                  <a:gd name="T7" fmla="*/ 1 h 20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44"/>
                  <a:gd name="T13" fmla="*/ 0 h 208"/>
                  <a:gd name="T14" fmla="*/ 944 w 944"/>
                  <a:gd name="T15" fmla="*/ 208 h 20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44" h="208">
                    <a:moveTo>
                      <a:pt x="764" y="208"/>
                    </a:moveTo>
                    <a:lnTo>
                      <a:pt x="944" y="0"/>
                    </a:lnTo>
                    <a:lnTo>
                      <a:pt x="0" y="208"/>
                    </a:lnTo>
                    <a:lnTo>
                      <a:pt x="764" y="20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B2B2B2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87" name="Freeform 49">
                <a:extLst>
                  <a:ext uri="{FF2B5EF4-FFF2-40B4-BE49-F238E27FC236}">
                    <a16:creationId xmlns:a16="http://schemas.microsoft.com/office/drawing/2014/main" xmlns="" id="{B0D1EF5A-373E-4141-B73C-76BF6400CAEB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3912" y="3418"/>
                <a:ext cx="734" cy="235"/>
              </a:xfrm>
              <a:custGeom>
                <a:avLst/>
                <a:gdLst>
                  <a:gd name="T0" fmla="*/ 107 w 1445"/>
                  <a:gd name="T1" fmla="*/ 235 h 408"/>
                  <a:gd name="T2" fmla="*/ 197 w 1445"/>
                  <a:gd name="T3" fmla="*/ 106 h 408"/>
                  <a:gd name="T4" fmla="*/ 0 w 1445"/>
                  <a:gd name="T5" fmla="*/ 152 h 408"/>
                  <a:gd name="T6" fmla="*/ 368 w 1445"/>
                  <a:gd name="T7" fmla="*/ 0 h 408"/>
                  <a:gd name="T8" fmla="*/ 734 w 1445"/>
                  <a:gd name="T9" fmla="*/ 152 h 408"/>
                  <a:gd name="T10" fmla="*/ 539 w 1445"/>
                  <a:gd name="T11" fmla="*/ 105 h 408"/>
                  <a:gd name="T12" fmla="*/ 632 w 1445"/>
                  <a:gd name="T13" fmla="*/ 235 h 408"/>
                  <a:gd name="T14" fmla="*/ 107 w 1445"/>
                  <a:gd name="T15" fmla="*/ 235 h 40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445" h="408">
                    <a:moveTo>
                      <a:pt x="211" y="408"/>
                    </a:moveTo>
                    <a:lnTo>
                      <a:pt x="388" y="184"/>
                    </a:lnTo>
                    <a:lnTo>
                      <a:pt x="0" y="264"/>
                    </a:lnTo>
                    <a:lnTo>
                      <a:pt x="725" y="0"/>
                    </a:lnTo>
                    <a:lnTo>
                      <a:pt x="1445" y="264"/>
                    </a:lnTo>
                    <a:lnTo>
                      <a:pt x="1061" y="182"/>
                    </a:lnTo>
                    <a:lnTo>
                      <a:pt x="1245" y="408"/>
                    </a:lnTo>
                    <a:lnTo>
                      <a:pt x="211" y="40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B2B2B2"/>
                  </a:gs>
                </a:gsLst>
                <a:lin ang="0" scaled="1"/>
              </a:gradFill>
              <a:ln>
                <a:noFill/>
              </a:ln>
              <a:effectLst>
                <a:outerShdw dist="25400" dir="16200000" algn="ctr" rotWithShape="0">
                  <a:schemeClr val="bg1"/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grpSp>
          <p:nvGrpSpPr>
            <p:cNvPr id="11" name="Group 97">
              <a:extLst>
                <a:ext uri="{FF2B5EF4-FFF2-40B4-BE49-F238E27FC236}">
                  <a16:creationId xmlns:a16="http://schemas.microsoft.com/office/drawing/2014/main" xmlns="" id="{230C0D1E-4B35-4BE0-8D00-890ADC454A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996445" y="1312672"/>
              <a:ext cx="1224000" cy="1159643"/>
              <a:chOff x="385" y="1152"/>
              <a:chExt cx="907" cy="907"/>
            </a:xfrm>
          </p:grpSpPr>
          <p:sp>
            <p:nvSpPr>
              <p:cNvPr id="91" name="Oval 98">
                <a:extLst>
                  <a:ext uri="{FF2B5EF4-FFF2-40B4-BE49-F238E27FC236}">
                    <a16:creationId xmlns:a16="http://schemas.microsoft.com/office/drawing/2014/main" xmlns="" id="{17CC4C65-8A68-4FCE-B598-C2A563038C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" y="1152"/>
                <a:ext cx="907" cy="907"/>
              </a:xfrm>
              <a:prstGeom prst="ellipse">
                <a:avLst/>
              </a:prstGeom>
              <a:solidFill>
                <a:srgbClr val="002060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0" kern="1200">
                    <a:solidFill>
                      <a:srgbClr val="333333"/>
                    </a:solidFill>
                    <a:latin typeface="산돌고딕B" pitchFamily="18" charset="-127"/>
                    <a:ea typeface="산돌고딕B" pitchFamily="18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0" kern="1200">
                    <a:solidFill>
                      <a:srgbClr val="333333"/>
                    </a:solidFill>
                    <a:latin typeface="산돌고딕B" pitchFamily="18" charset="-127"/>
                    <a:ea typeface="산돌고딕B" pitchFamily="18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0" kern="1200">
                    <a:solidFill>
                      <a:srgbClr val="333333"/>
                    </a:solidFill>
                    <a:latin typeface="산돌고딕B" pitchFamily="18" charset="-127"/>
                    <a:ea typeface="산돌고딕B" pitchFamily="18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0" kern="1200">
                    <a:solidFill>
                      <a:srgbClr val="333333"/>
                    </a:solidFill>
                    <a:latin typeface="산돌고딕B" pitchFamily="18" charset="-127"/>
                    <a:ea typeface="산돌고딕B" pitchFamily="18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0" kern="1200">
                    <a:solidFill>
                      <a:srgbClr val="333333"/>
                    </a:solidFill>
                    <a:latin typeface="산돌고딕B" pitchFamily="18" charset="-127"/>
                    <a:ea typeface="산돌고딕B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300" kern="1200">
                    <a:solidFill>
                      <a:srgbClr val="333333"/>
                    </a:solidFill>
                    <a:latin typeface="산돌고딕B" pitchFamily="18" charset="-127"/>
                    <a:ea typeface="산돌고딕B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300" kern="1200">
                    <a:solidFill>
                      <a:srgbClr val="333333"/>
                    </a:solidFill>
                    <a:latin typeface="산돌고딕B" pitchFamily="18" charset="-127"/>
                    <a:ea typeface="산돌고딕B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300" kern="1200">
                    <a:solidFill>
                      <a:srgbClr val="333333"/>
                    </a:solidFill>
                    <a:latin typeface="산돌고딕B" pitchFamily="18" charset="-127"/>
                    <a:ea typeface="산돌고딕B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300" kern="1200">
                    <a:solidFill>
                      <a:srgbClr val="333333"/>
                    </a:solidFill>
                    <a:latin typeface="산돌고딕B" pitchFamily="18" charset="-127"/>
                    <a:ea typeface="산돌고딕B" pitchFamily="18" charset="-127"/>
                    <a:cs typeface="+mn-cs"/>
                  </a:defRPr>
                </a:lvl9pPr>
              </a:lstStyle>
              <a:p>
                <a:pPr eaLnBrk="1" hangingPunct="1"/>
                <a:endPara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92" name="Oval 100">
                <a:extLst>
                  <a:ext uri="{FF2B5EF4-FFF2-40B4-BE49-F238E27FC236}">
                    <a16:creationId xmlns:a16="http://schemas.microsoft.com/office/drawing/2014/main" xmlns="" id="{F742A49A-39D0-40C5-810F-656628AF28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3" y="1162"/>
                <a:ext cx="482" cy="337"/>
              </a:xfrm>
              <a:prstGeom prst="ellipse">
                <a:avLst/>
              </a:prstGeom>
              <a:gradFill rotWithShape="1">
                <a:gsLst>
                  <a:gs pos="0">
                    <a:srgbClr val="E1EBFF"/>
                  </a:gs>
                  <a:gs pos="100000">
                    <a:srgbClr val="00206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0" kern="1200">
                    <a:solidFill>
                      <a:srgbClr val="333333"/>
                    </a:solidFill>
                    <a:latin typeface="산돌고딕B" pitchFamily="18" charset="-127"/>
                    <a:ea typeface="산돌고딕B" pitchFamily="18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0" kern="1200">
                    <a:solidFill>
                      <a:srgbClr val="333333"/>
                    </a:solidFill>
                    <a:latin typeface="산돌고딕B" pitchFamily="18" charset="-127"/>
                    <a:ea typeface="산돌고딕B" pitchFamily="18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0" kern="1200">
                    <a:solidFill>
                      <a:srgbClr val="333333"/>
                    </a:solidFill>
                    <a:latin typeface="산돌고딕B" pitchFamily="18" charset="-127"/>
                    <a:ea typeface="산돌고딕B" pitchFamily="18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0" kern="1200">
                    <a:solidFill>
                      <a:srgbClr val="333333"/>
                    </a:solidFill>
                    <a:latin typeface="산돌고딕B" pitchFamily="18" charset="-127"/>
                    <a:ea typeface="산돌고딕B" pitchFamily="18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0" kern="1200">
                    <a:solidFill>
                      <a:srgbClr val="333333"/>
                    </a:solidFill>
                    <a:latin typeface="산돌고딕B" pitchFamily="18" charset="-127"/>
                    <a:ea typeface="산돌고딕B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300" kern="1200">
                    <a:solidFill>
                      <a:srgbClr val="333333"/>
                    </a:solidFill>
                    <a:latin typeface="산돌고딕B" pitchFamily="18" charset="-127"/>
                    <a:ea typeface="산돌고딕B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300" kern="1200">
                    <a:solidFill>
                      <a:srgbClr val="333333"/>
                    </a:solidFill>
                    <a:latin typeface="산돌고딕B" pitchFamily="18" charset="-127"/>
                    <a:ea typeface="산돌고딕B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300" kern="1200">
                    <a:solidFill>
                      <a:srgbClr val="333333"/>
                    </a:solidFill>
                    <a:latin typeface="산돌고딕B" pitchFamily="18" charset="-127"/>
                    <a:ea typeface="산돌고딕B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300" kern="1200">
                    <a:solidFill>
                      <a:srgbClr val="333333"/>
                    </a:solidFill>
                    <a:latin typeface="산돌고딕B" pitchFamily="18" charset="-127"/>
                    <a:ea typeface="산돌고딕B" pitchFamily="18" charset="-127"/>
                    <a:cs typeface="+mn-cs"/>
                  </a:defRPr>
                </a:lvl9pPr>
              </a:lstStyle>
              <a:p>
                <a:pPr eaLnBrk="1" hangingPunct="1"/>
                <a:endPara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93" name="Oval 86">
              <a:extLst>
                <a:ext uri="{FF2B5EF4-FFF2-40B4-BE49-F238E27FC236}">
                  <a16:creationId xmlns:a16="http://schemas.microsoft.com/office/drawing/2014/main" xmlns="" id="{FB18E79E-18F5-4379-A733-F71D1919E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4992" y="2515107"/>
              <a:ext cx="775295" cy="102316"/>
            </a:xfrm>
            <a:prstGeom prst="ellipse">
              <a:avLst/>
            </a:prstGeom>
            <a:gradFill rotWithShape="1">
              <a:gsLst>
                <a:gs pos="0">
                  <a:schemeClr val="tx1">
                    <a:alpha val="59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rgbClr val="333333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rgbClr val="333333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rgbClr val="333333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rgbClr val="333333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rgbClr val="333333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300" kern="1200">
                  <a:solidFill>
                    <a:srgbClr val="333333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300" kern="1200">
                  <a:solidFill>
                    <a:srgbClr val="333333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300" kern="1200">
                  <a:solidFill>
                    <a:srgbClr val="333333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300" kern="1200">
                  <a:solidFill>
                    <a:srgbClr val="333333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9pPr>
            </a:lstStyle>
            <a:p>
              <a:endPara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13" name="그룹 31">
              <a:extLst>
                <a:ext uri="{FF2B5EF4-FFF2-40B4-BE49-F238E27FC236}">
                  <a16:creationId xmlns:a16="http://schemas.microsoft.com/office/drawing/2014/main" xmlns="" id="{FBAF1344-7526-4B1C-91AB-73B618C84E75}"/>
                </a:ext>
              </a:extLst>
            </p:cNvPr>
            <p:cNvGrpSpPr/>
            <p:nvPr/>
          </p:nvGrpSpPr>
          <p:grpSpPr>
            <a:xfrm>
              <a:off x="1789914" y="2426167"/>
              <a:ext cx="1224000" cy="1317537"/>
              <a:chOff x="4333888" y="2165108"/>
              <a:chExt cx="1224000" cy="1317537"/>
            </a:xfrm>
          </p:grpSpPr>
          <p:grpSp>
            <p:nvGrpSpPr>
              <p:cNvPr id="15" name="Group 97">
                <a:extLst>
                  <a:ext uri="{FF2B5EF4-FFF2-40B4-BE49-F238E27FC236}">
                    <a16:creationId xmlns:a16="http://schemas.microsoft.com/office/drawing/2014/main" xmlns="" id="{5902202F-3A4A-46EB-B30F-3881D02BA195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333888" y="2165108"/>
                <a:ext cx="1224000" cy="1176264"/>
                <a:chOff x="385" y="1142"/>
                <a:chExt cx="907" cy="920"/>
              </a:xfrm>
            </p:grpSpPr>
            <p:sp>
              <p:nvSpPr>
                <p:cNvPr id="98" name="Oval 98">
                  <a:extLst>
                    <a:ext uri="{FF2B5EF4-FFF2-40B4-BE49-F238E27FC236}">
                      <a16:creationId xmlns:a16="http://schemas.microsoft.com/office/drawing/2014/main" xmlns="" id="{E00C57B7-B912-433C-B452-A6198AC069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5" y="1152"/>
                  <a:ext cx="907" cy="907"/>
                </a:xfrm>
                <a:prstGeom prst="ellipse">
                  <a:avLst/>
                </a:prstGeom>
                <a:solidFill>
                  <a:srgbClr val="002060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300" kern="1200">
                      <a:solidFill>
                        <a:srgbClr val="333333"/>
                      </a:solidFill>
                      <a:latin typeface="산돌고딕B" pitchFamily="18" charset="-127"/>
                      <a:ea typeface="산돌고딕B" pitchFamily="18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300" kern="1200">
                      <a:solidFill>
                        <a:srgbClr val="333333"/>
                      </a:solidFill>
                      <a:latin typeface="산돌고딕B" pitchFamily="18" charset="-127"/>
                      <a:ea typeface="산돌고딕B" pitchFamily="18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300" kern="1200">
                      <a:solidFill>
                        <a:srgbClr val="333333"/>
                      </a:solidFill>
                      <a:latin typeface="산돌고딕B" pitchFamily="18" charset="-127"/>
                      <a:ea typeface="산돌고딕B" pitchFamily="18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300" kern="1200">
                      <a:solidFill>
                        <a:srgbClr val="333333"/>
                      </a:solidFill>
                      <a:latin typeface="산돌고딕B" pitchFamily="18" charset="-127"/>
                      <a:ea typeface="산돌고딕B" pitchFamily="18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300" kern="1200">
                      <a:solidFill>
                        <a:srgbClr val="333333"/>
                      </a:solidFill>
                      <a:latin typeface="산돌고딕B" pitchFamily="18" charset="-127"/>
                      <a:ea typeface="산돌고딕B" pitchFamily="18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300" kern="1200">
                      <a:solidFill>
                        <a:srgbClr val="333333"/>
                      </a:solidFill>
                      <a:latin typeface="산돌고딕B" pitchFamily="18" charset="-127"/>
                      <a:ea typeface="산돌고딕B" pitchFamily="18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300" kern="1200">
                      <a:solidFill>
                        <a:srgbClr val="333333"/>
                      </a:solidFill>
                      <a:latin typeface="산돌고딕B" pitchFamily="18" charset="-127"/>
                      <a:ea typeface="산돌고딕B" pitchFamily="18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300" kern="1200">
                      <a:solidFill>
                        <a:srgbClr val="333333"/>
                      </a:solidFill>
                      <a:latin typeface="산돌고딕B" pitchFamily="18" charset="-127"/>
                      <a:ea typeface="산돌고딕B" pitchFamily="18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300" kern="1200">
                      <a:solidFill>
                        <a:srgbClr val="333333"/>
                      </a:solidFill>
                      <a:latin typeface="산돌고딕B" pitchFamily="18" charset="-127"/>
                      <a:ea typeface="산돌고딕B" pitchFamily="18" charset="-127"/>
                      <a:cs typeface="+mn-cs"/>
                    </a:defRPr>
                  </a:lvl9pPr>
                </a:lstStyle>
                <a:p>
                  <a:pPr eaLnBrk="1" hangingPunct="1"/>
                  <a:endParaRPr lang="ko-KR" altLang="en-US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  <p:sp>
              <p:nvSpPr>
                <p:cNvPr id="99" name="Arc 31">
                  <a:extLst>
                    <a:ext uri="{FF2B5EF4-FFF2-40B4-BE49-F238E27FC236}">
                      <a16:creationId xmlns:a16="http://schemas.microsoft.com/office/drawing/2014/main" xmlns="" id="{CD7BB043-92BD-4009-A703-F8F1A8B7AEF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 flipH="1" flipV="1">
                  <a:off x="422" y="1699"/>
                  <a:ext cx="833" cy="363"/>
                </a:xfrm>
                <a:custGeom>
                  <a:avLst/>
                  <a:gdLst>
                    <a:gd name="T0" fmla="*/ 0 w 43178"/>
                    <a:gd name="T1" fmla="*/ 0 h 21600"/>
                    <a:gd name="T2" fmla="*/ 0 w 43178"/>
                    <a:gd name="T3" fmla="*/ 0 h 21600"/>
                    <a:gd name="T4" fmla="*/ 0 w 43178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178"/>
                    <a:gd name="T10" fmla="*/ 0 h 21600"/>
                    <a:gd name="T11" fmla="*/ 43178 w 43178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178" h="21600" fill="none" extrusionOk="0">
                      <a:moveTo>
                        <a:pt x="0" y="20621"/>
                      </a:moveTo>
                      <a:cubicBezTo>
                        <a:pt x="523" y="9084"/>
                        <a:pt x="10029" y="-1"/>
                        <a:pt x="21578" y="0"/>
                      </a:cubicBezTo>
                      <a:cubicBezTo>
                        <a:pt x="33507" y="0"/>
                        <a:pt x="43178" y="9670"/>
                        <a:pt x="43178" y="21600"/>
                      </a:cubicBezTo>
                    </a:path>
                    <a:path w="43178" h="21600" stroke="0" extrusionOk="0">
                      <a:moveTo>
                        <a:pt x="0" y="20621"/>
                      </a:moveTo>
                      <a:cubicBezTo>
                        <a:pt x="523" y="9084"/>
                        <a:pt x="10029" y="-1"/>
                        <a:pt x="21578" y="0"/>
                      </a:cubicBezTo>
                      <a:cubicBezTo>
                        <a:pt x="33507" y="0"/>
                        <a:pt x="43178" y="9670"/>
                        <a:pt x="43178" y="21600"/>
                      </a:cubicBezTo>
                      <a:lnTo>
                        <a:pt x="21578" y="21600"/>
                      </a:lnTo>
                      <a:close/>
                    </a:path>
                  </a:pathLst>
                </a:custGeom>
                <a:gradFill rotWithShape="1">
                  <a:gsLst>
                    <a:gs pos="45000">
                      <a:srgbClr val="6C81AC"/>
                    </a:gs>
                    <a:gs pos="70000">
                      <a:srgbClr val="3C568A"/>
                    </a:gs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rot="10800000" wrap="none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300" kern="1200">
                      <a:solidFill>
                        <a:srgbClr val="333333"/>
                      </a:solidFill>
                      <a:latin typeface="산돌고딕B" pitchFamily="18" charset="-127"/>
                      <a:ea typeface="산돌고딕B" pitchFamily="18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300" kern="1200">
                      <a:solidFill>
                        <a:srgbClr val="333333"/>
                      </a:solidFill>
                      <a:latin typeface="산돌고딕B" pitchFamily="18" charset="-127"/>
                      <a:ea typeface="산돌고딕B" pitchFamily="18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300" kern="1200">
                      <a:solidFill>
                        <a:srgbClr val="333333"/>
                      </a:solidFill>
                      <a:latin typeface="산돌고딕B" pitchFamily="18" charset="-127"/>
                      <a:ea typeface="산돌고딕B" pitchFamily="18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300" kern="1200">
                      <a:solidFill>
                        <a:srgbClr val="333333"/>
                      </a:solidFill>
                      <a:latin typeface="산돌고딕B" pitchFamily="18" charset="-127"/>
                      <a:ea typeface="산돌고딕B" pitchFamily="18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300" kern="1200">
                      <a:solidFill>
                        <a:srgbClr val="333333"/>
                      </a:solidFill>
                      <a:latin typeface="산돌고딕B" pitchFamily="18" charset="-127"/>
                      <a:ea typeface="산돌고딕B" pitchFamily="18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300" kern="1200">
                      <a:solidFill>
                        <a:srgbClr val="333333"/>
                      </a:solidFill>
                      <a:latin typeface="산돌고딕B" pitchFamily="18" charset="-127"/>
                      <a:ea typeface="산돌고딕B" pitchFamily="18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300" kern="1200">
                      <a:solidFill>
                        <a:srgbClr val="333333"/>
                      </a:solidFill>
                      <a:latin typeface="산돌고딕B" pitchFamily="18" charset="-127"/>
                      <a:ea typeface="산돌고딕B" pitchFamily="18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300" kern="1200">
                      <a:solidFill>
                        <a:srgbClr val="333333"/>
                      </a:solidFill>
                      <a:latin typeface="산돌고딕B" pitchFamily="18" charset="-127"/>
                      <a:ea typeface="산돌고딕B" pitchFamily="18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300" kern="1200">
                      <a:solidFill>
                        <a:srgbClr val="333333"/>
                      </a:solidFill>
                      <a:latin typeface="산돌고딕B" pitchFamily="18" charset="-127"/>
                      <a:ea typeface="산돌고딕B" pitchFamily="18" charset="-127"/>
                      <a:cs typeface="+mn-cs"/>
                    </a:defRPr>
                  </a:lvl9pPr>
                </a:lstStyle>
                <a:p>
                  <a:endParaRPr lang="ko-KR" altLang="en-US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  <p:sp>
              <p:nvSpPr>
                <p:cNvPr id="100" name="Oval 100">
                  <a:extLst>
                    <a:ext uri="{FF2B5EF4-FFF2-40B4-BE49-F238E27FC236}">
                      <a16:creationId xmlns:a16="http://schemas.microsoft.com/office/drawing/2014/main" xmlns="" id="{08DF085C-94B0-4D62-8435-F227BB1A2D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3" y="1142"/>
                  <a:ext cx="482" cy="33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E1EBFF"/>
                    </a:gs>
                    <a:gs pos="100000">
                      <a:srgbClr val="002060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300" kern="1200">
                      <a:solidFill>
                        <a:srgbClr val="333333"/>
                      </a:solidFill>
                      <a:latin typeface="산돌고딕B" pitchFamily="18" charset="-127"/>
                      <a:ea typeface="산돌고딕B" pitchFamily="18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300" kern="1200">
                      <a:solidFill>
                        <a:srgbClr val="333333"/>
                      </a:solidFill>
                      <a:latin typeface="산돌고딕B" pitchFamily="18" charset="-127"/>
                      <a:ea typeface="산돌고딕B" pitchFamily="18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300" kern="1200">
                      <a:solidFill>
                        <a:srgbClr val="333333"/>
                      </a:solidFill>
                      <a:latin typeface="산돌고딕B" pitchFamily="18" charset="-127"/>
                      <a:ea typeface="산돌고딕B" pitchFamily="18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300" kern="1200">
                      <a:solidFill>
                        <a:srgbClr val="333333"/>
                      </a:solidFill>
                      <a:latin typeface="산돌고딕B" pitchFamily="18" charset="-127"/>
                      <a:ea typeface="산돌고딕B" pitchFamily="18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300" kern="1200">
                      <a:solidFill>
                        <a:srgbClr val="333333"/>
                      </a:solidFill>
                      <a:latin typeface="산돌고딕B" pitchFamily="18" charset="-127"/>
                      <a:ea typeface="산돌고딕B" pitchFamily="18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300" kern="1200">
                      <a:solidFill>
                        <a:srgbClr val="333333"/>
                      </a:solidFill>
                      <a:latin typeface="산돌고딕B" pitchFamily="18" charset="-127"/>
                      <a:ea typeface="산돌고딕B" pitchFamily="18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300" kern="1200">
                      <a:solidFill>
                        <a:srgbClr val="333333"/>
                      </a:solidFill>
                      <a:latin typeface="산돌고딕B" pitchFamily="18" charset="-127"/>
                      <a:ea typeface="산돌고딕B" pitchFamily="18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300" kern="1200">
                      <a:solidFill>
                        <a:srgbClr val="333333"/>
                      </a:solidFill>
                      <a:latin typeface="산돌고딕B" pitchFamily="18" charset="-127"/>
                      <a:ea typeface="산돌고딕B" pitchFamily="18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300" kern="1200">
                      <a:solidFill>
                        <a:srgbClr val="333333"/>
                      </a:solidFill>
                      <a:latin typeface="산돌고딕B" pitchFamily="18" charset="-127"/>
                      <a:ea typeface="산돌고딕B" pitchFamily="18" charset="-127"/>
                      <a:cs typeface="+mn-cs"/>
                    </a:defRPr>
                  </a:lvl9pPr>
                </a:lstStyle>
                <a:p>
                  <a:pPr eaLnBrk="1" hangingPunct="1"/>
                  <a:endParaRPr lang="ko-KR" altLang="en-US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</p:grpSp>
          <p:sp>
            <p:nvSpPr>
              <p:cNvPr id="96" name="Text Box 103">
                <a:extLst>
                  <a:ext uri="{FF2B5EF4-FFF2-40B4-BE49-F238E27FC236}">
                    <a16:creationId xmlns:a16="http://schemas.microsoft.com/office/drawing/2014/main" xmlns="" id="{9ED64D2E-353A-41BF-BE0F-8311CC45DADE}"/>
                  </a:ext>
                </a:extLst>
              </p:cNvPr>
              <p:cNvSpPr txBox="1">
                <a:spLocks noChangeArrowheads="1"/>
              </p:cNvSpPr>
              <p:nvPr/>
            </p:nvSpPr>
            <p:spPr bwMode="white">
              <a:xfrm>
                <a:off x="4438849" y="2640515"/>
                <a:ext cx="1006767" cy="4086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0" kern="1200">
                    <a:solidFill>
                      <a:srgbClr val="333333"/>
                    </a:solidFill>
                    <a:latin typeface="산돌고딕B" pitchFamily="18" charset="-127"/>
                    <a:ea typeface="산돌고딕B" pitchFamily="18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0" kern="1200">
                    <a:solidFill>
                      <a:srgbClr val="333333"/>
                    </a:solidFill>
                    <a:latin typeface="산돌고딕B" pitchFamily="18" charset="-127"/>
                    <a:ea typeface="산돌고딕B" pitchFamily="18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0" kern="1200">
                    <a:solidFill>
                      <a:srgbClr val="333333"/>
                    </a:solidFill>
                    <a:latin typeface="산돌고딕B" pitchFamily="18" charset="-127"/>
                    <a:ea typeface="산돌고딕B" pitchFamily="18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0" kern="1200">
                    <a:solidFill>
                      <a:srgbClr val="333333"/>
                    </a:solidFill>
                    <a:latin typeface="산돌고딕B" pitchFamily="18" charset="-127"/>
                    <a:ea typeface="산돌고딕B" pitchFamily="18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0" kern="1200">
                    <a:solidFill>
                      <a:srgbClr val="333333"/>
                    </a:solidFill>
                    <a:latin typeface="산돌고딕B" pitchFamily="18" charset="-127"/>
                    <a:ea typeface="산돌고딕B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300" kern="1200">
                    <a:solidFill>
                      <a:srgbClr val="333333"/>
                    </a:solidFill>
                    <a:latin typeface="산돌고딕B" pitchFamily="18" charset="-127"/>
                    <a:ea typeface="산돌고딕B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300" kern="1200">
                    <a:solidFill>
                      <a:srgbClr val="333333"/>
                    </a:solidFill>
                    <a:latin typeface="산돌고딕B" pitchFamily="18" charset="-127"/>
                    <a:ea typeface="산돌고딕B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300" kern="1200">
                    <a:solidFill>
                      <a:srgbClr val="333333"/>
                    </a:solidFill>
                    <a:latin typeface="산돌고딕B" pitchFamily="18" charset="-127"/>
                    <a:ea typeface="산돌고딕B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300" kern="1200">
                    <a:solidFill>
                      <a:srgbClr val="333333"/>
                    </a:solidFill>
                    <a:latin typeface="산돌고딕B" pitchFamily="18" charset="-127"/>
                    <a:ea typeface="산돌고딕B" pitchFamily="18" charset="-127"/>
                    <a:cs typeface="+mn-cs"/>
                  </a:defRPr>
                </a:lvl9pPr>
              </a:lstStyle>
              <a:p>
                <a:pPr algn="ctr" eaLnBrk="1" hangingPunct="1"/>
                <a:r>
                  <a:rPr lang="ko-KR" altLang="en-US" sz="1400" b="1" dirty="0" smtClean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데이터베이스</a:t>
                </a:r>
                <a:endParaRPr lang="en-US" altLang="ko-KR" sz="1400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 eaLnBrk="1" hangingPunct="1"/>
                <a:r>
                  <a:rPr lang="ko-KR" altLang="en-US" sz="1400" b="1" dirty="0" smtClean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안정</a:t>
                </a:r>
                <a:r>
                  <a:rPr lang="ko-KR" altLang="en-US" sz="1400" b="1" dirty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성</a:t>
                </a:r>
                <a:endParaRPr lang="en-US" altLang="ko-KR" sz="140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97" name="Oval 86">
                <a:extLst>
                  <a:ext uri="{FF2B5EF4-FFF2-40B4-BE49-F238E27FC236}">
                    <a16:creationId xmlns:a16="http://schemas.microsoft.com/office/drawing/2014/main" xmlns="" id="{03365D5C-4E47-43EE-B344-E829C8E2A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2435" y="3380329"/>
                <a:ext cx="775295" cy="102316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59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0" kern="1200">
                    <a:solidFill>
                      <a:srgbClr val="333333"/>
                    </a:solidFill>
                    <a:latin typeface="산돌고딕B" pitchFamily="18" charset="-127"/>
                    <a:ea typeface="산돌고딕B" pitchFamily="18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0" kern="1200">
                    <a:solidFill>
                      <a:srgbClr val="333333"/>
                    </a:solidFill>
                    <a:latin typeface="산돌고딕B" pitchFamily="18" charset="-127"/>
                    <a:ea typeface="산돌고딕B" pitchFamily="18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0" kern="1200">
                    <a:solidFill>
                      <a:srgbClr val="333333"/>
                    </a:solidFill>
                    <a:latin typeface="산돌고딕B" pitchFamily="18" charset="-127"/>
                    <a:ea typeface="산돌고딕B" pitchFamily="18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0" kern="1200">
                    <a:solidFill>
                      <a:srgbClr val="333333"/>
                    </a:solidFill>
                    <a:latin typeface="산돌고딕B" pitchFamily="18" charset="-127"/>
                    <a:ea typeface="산돌고딕B" pitchFamily="18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300" kern="1200">
                    <a:solidFill>
                      <a:srgbClr val="333333"/>
                    </a:solidFill>
                    <a:latin typeface="산돌고딕B" pitchFamily="18" charset="-127"/>
                    <a:ea typeface="산돌고딕B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300" kern="1200">
                    <a:solidFill>
                      <a:srgbClr val="333333"/>
                    </a:solidFill>
                    <a:latin typeface="산돌고딕B" pitchFamily="18" charset="-127"/>
                    <a:ea typeface="산돌고딕B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300" kern="1200">
                    <a:solidFill>
                      <a:srgbClr val="333333"/>
                    </a:solidFill>
                    <a:latin typeface="산돌고딕B" pitchFamily="18" charset="-127"/>
                    <a:ea typeface="산돌고딕B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300" kern="1200">
                    <a:solidFill>
                      <a:srgbClr val="333333"/>
                    </a:solidFill>
                    <a:latin typeface="산돌고딕B" pitchFamily="18" charset="-127"/>
                    <a:ea typeface="산돌고딕B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300" kern="1200">
                    <a:solidFill>
                      <a:srgbClr val="333333"/>
                    </a:solidFill>
                    <a:latin typeface="산돌고딕B" pitchFamily="18" charset="-127"/>
                    <a:ea typeface="산돌고딕B" pitchFamily="18" charset="-127"/>
                    <a:cs typeface="+mn-cs"/>
                  </a:defRPr>
                </a:lvl9pPr>
              </a:lstStyle>
              <a:p>
                <a:endParaRPr lang="ko-KR" altLang="en-US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101" name="Text Box 103">
              <a:extLst>
                <a:ext uri="{FF2B5EF4-FFF2-40B4-BE49-F238E27FC236}">
                  <a16:creationId xmlns:a16="http://schemas.microsoft.com/office/drawing/2014/main" xmlns="" id="{F3798D4E-27BE-43E9-BEF2-AA0711D811F8}"/>
                </a:ext>
              </a:extLst>
            </p:cNvPr>
            <p:cNvSpPr txBox="1">
              <a:spLocks noChangeArrowheads="1"/>
            </p:cNvSpPr>
            <p:nvPr/>
          </p:nvSpPr>
          <p:spPr bwMode="white">
            <a:xfrm>
              <a:off x="6244804" y="2829719"/>
              <a:ext cx="904090" cy="4086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rgbClr val="333333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rgbClr val="333333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rgbClr val="333333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rgbClr val="333333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rgbClr val="333333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300" kern="1200">
                  <a:solidFill>
                    <a:srgbClr val="333333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300" kern="1200">
                  <a:solidFill>
                    <a:srgbClr val="333333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300" kern="1200">
                  <a:solidFill>
                    <a:srgbClr val="333333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300" kern="1200">
                  <a:solidFill>
                    <a:srgbClr val="333333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9pPr>
            </a:lstStyle>
            <a:p>
              <a:pPr algn="ctr" eaLnBrk="1" hangingPunct="1"/>
              <a:r>
                <a:rPr lang="ko-KR" altLang="en-US" sz="1400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신속 정확한</a:t>
              </a:r>
              <a:endParaRPr lang="en-US" altLang="ko-KR" sz="14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 eaLnBrk="1" hangingPunct="1"/>
              <a:r>
                <a:rPr lang="ko-KR" altLang="en-US" sz="1400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구축</a:t>
              </a:r>
              <a:endParaRPr lang="en-US" altLang="ko-KR" sz="1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2" name="Arc 31">
              <a:extLst>
                <a:ext uri="{FF2B5EF4-FFF2-40B4-BE49-F238E27FC236}">
                  <a16:creationId xmlns:a16="http://schemas.microsoft.com/office/drawing/2014/main" xmlns="" id="{C2DBA7D8-4DD4-4A46-BC01-B56A84953EE2}"/>
                </a:ext>
              </a:extLst>
            </p:cNvPr>
            <p:cNvSpPr>
              <a:spLocks/>
            </p:cNvSpPr>
            <p:nvPr/>
          </p:nvSpPr>
          <p:spPr bwMode="gray">
            <a:xfrm flipH="1" flipV="1">
              <a:off x="4048749" y="2004203"/>
              <a:ext cx="1124137" cy="464113"/>
            </a:xfrm>
            <a:custGeom>
              <a:avLst/>
              <a:gdLst>
                <a:gd name="T0" fmla="*/ 0 w 43178"/>
                <a:gd name="T1" fmla="*/ 0 h 21600"/>
                <a:gd name="T2" fmla="*/ 0 w 43178"/>
                <a:gd name="T3" fmla="*/ 0 h 21600"/>
                <a:gd name="T4" fmla="*/ 0 w 43178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78"/>
                <a:gd name="T10" fmla="*/ 0 h 21600"/>
                <a:gd name="T11" fmla="*/ 43178 w 4317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78" h="21600" fill="none" extrusionOk="0">
                  <a:moveTo>
                    <a:pt x="0" y="20621"/>
                  </a:moveTo>
                  <a:cubicBezTo>
                    <a:pt x="523" y="9084"/>
                    <a:pt x="10029" y="-1"/>
                    <a:pt x="21578" y="0"/>
                  </a:cubicBezTo>
                  <a:cubicBezTo>
                    <a:pt x="33507" y="0"/>
                    <a:pt x="43178" y="9670"/>
                    <a:pt x="43178" y="21600"/>
                  </a:cubicBezTo>
                </a:path>
                <a:path w="43178" h="21600" stroke="0" extrusionOk="0">
                  <a:moveTo>
                    <a:pt x="0" y="20621"/>
                  </a:moveTo>
                  <a:cubicBezTo>
                    <a:pt x="523" y="9084"/>
                    <a:pt x="10029" y="-1"/>
                    <a:pt x="21578" y="0"/>
                  </a:cubicBezTo>
                  <a:cubicBezTo>
                    <a:pt x="33507" y="0"/>
                    <a:pt x="43178" y="9670"/>
                    <a:pt x="43178" y="21600"/>
                  </a:cubicBezTo>
                  <a:lnTo>
                    <a:pt x="21578" y="21600"/>
                  </a:lnTo>
                  <a:close/>
                </a:path>
              </a:pathLst>
            </a:custGeom>
            <a:gradFill rotWithShape="1">
              <a:gsLst>
                <a:gs pos="45000">
                  <a:srgbClr val="6C81AC"/>
                </a:gs>
                <a:gs pos="70000">
                  <a:srgbClr val="3C568A"/>
                </a:gs>
                <a:gs pos="0">
                  <a:schemeClr val="bg1"/>
                </a:gs>
                <a:gs pos="100000">
                  <a:srgbClr val="00206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10800000"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rgbClr val="333333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rgbClr val="333333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rgbClr val="333333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rgbClr val="333333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rgbClr val="333333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300" kern="1200">
                  <a:solidFill>
                    <a:srgbClr val="333333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300" kern="1200">
                  <a:solidFill>
                    <a:srgbClr val="333333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300" kern="1200">
                  <a:solidFill>
                    <a:srgbClr val="333333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300" kern="1200">
                  <a:solidFill>
                    <a:srgbClr val="333333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9pPr>
            </a:lstStyle>
            <a:p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3" name="Text Box 103">
              <a:extLst>
                <a:ext uri="{FF2B5EF4-FFF2-40B4-BE49-F238E27FC236}">
                  <a16:creationId xmlns:a16="http://schemas.microsoft.com/office/drawing/2014/main" xmlns="" id="{1427FDE4-F89C-4859-9968-43FE10960E82}"/>
                </a:ext>
              </a:extLst>
            </p:cNvPr>
            <p:cNvSpPr txBox="1">
              <a:spLocks noChangeArrowheads="1"/>
            </p:cNvSpPr>
            <p:nvPr/>
          </p:nvSpPr>
          <p:spPr bwMode="white">
            <a:xfrm>
              <a:off x="4080461" y="1775293"/>
              <a:ext cx="1048647" cy="240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rgbClr val="333333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rgbClr val="333333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rgbClr val="333333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rgbClr val="333333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300" kern="1200">
                  <a:solidFill>
                    <a:srgbClr val="333333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300" kern="1200">
                  <a:solidFill>
                    <a:srgbClr val="333333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300" kern="1200">
                  <a:solidFill>
                    <a:srgbClr val="333333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300" kern="1200">
                  <a:solidFill>
                    <a:srgbClr val="333333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300" kern="1200">
                  <a:solidFill>
                    <a:srgbClr val="333333"/>
                  </a:solidFill>
                  <a:latin typeface="산돌고딕B" pitchFamily="18" charset="-127"/>
                  <a:ea typeface="산돌고딕B" pitchFamily="18" charset="-127"/>
                  <a:cs typeface="+mn-cs"/>
                </a:defRPr>
              </a:lvl9pPr>
            </a:lstStyle>
            <a:p>
              <a:pPr algn="ctr" eaLnBrk="1" hangingPunct="1"/>
              <a:r>
                <a:rPr lang="ko-KR" altLang="en-US" sz="1400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</a:t>
              </a:r>
              <a:r>
                <a:rPr lang="ko-KR" altLang="en-US" sz="1400" b="1" dirty="0" err="1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확장성</a:t>
              </a:r>
              <a:endParaRPr lang="en-US" altLang="ko-KR" sz="1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50" name="텍스트 개체 틀 25"/>
          <p:cNvSpPr txBox="1">
            <a:spLocks/>
          </p:cNvSpPr>
          <p:nvPr/>
        </p:nvSpPr>
        <p:spPr>
          <a:xfrm>
            <a:off x="576313" y="1224508"/>
            <a:ext cx="3528392" cy="3600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447485" indent="-447485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ko-KR" altLang="en-US" sz="1400" b="1" kern="1200" spc="-1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969550" indent="-372904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5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61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7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53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9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45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91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업무 </a:t>
            </a:r>
            <a:r>
              <a:rPr lang="ko-KR" altLang="en-US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기술서를</a:t>
            </a:r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바탕으로 고객의 요구사항 도출</a:t>
            </a:r>
            <a:endParaRPr lang="en-US" altLang="ko-KR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indent="0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고객의 요구사항을 바탕으로 효율적인 데이터 모델링 수행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indent="0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차후 사업 발전 방향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창고 확장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인터넷을 통한 판매 등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고려하여 </a:t>
            </a:r>
            <a:r>
              <a:rPr lang="ko-KR" altLang="en-US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확장성</a:t>
            </a:r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확보</a:t>
            </a:r>
            <a:endParaRPr lang="en-US" altLang="ko-KR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indent="0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ERD, </a:t>
            </a:r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테이블 명세서 등의 산출물 제공</a:t>
            </a:r>
            <a:endParaRPr lang="en-US" altLang="ko-KR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040809" y="216396"/>
            <a:ext cx="1656184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7" name="아래쪽 화살표 설명선 56"/>
          <p:cNvSpPr/>
          <p:nvPr/>
        </p:nvSpPr>
        <p:spPr>
          <a:xfrm>
            <a:off x="5400849" y="576436"/>
            <a:ext cx="6840760" cy="1440160"/>
          </a:xfrm>
          <a:prstGeom prst="downArrowCallout">
            <a:avLst/>
          </a:prstGeom>
          <a:solidFill>
            <a:srgbClr val="0D61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모델링 역량 강화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538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3167" y="1264478"/>
            <a:ext cx="3757562" cy="792088"/>
          </a:xfrm>
        </p:spPr>
        <p:txBody>
          <a:bodyPr/>
          <a:lstStyle/>
          <a:p>
            <a:r>
              <a:rPr lang="ko-KR" altLang="en-US" dirty="0" smtClean="0"/>
              <a:t>업무 프로세스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1800" b="0" dirty="0" smtClean="0"/>
              <a:t> 1).   </a:t>
            </a:r>
            <a:r>
              <a:rPr lang="ko-KR" altLang="en-US" sz="1800" b="0" dirty="0" err="1" smtClean="0"/>
              <a:t>고객사</a:t>
            </a:r>
            <a:r>
              <a:rPr lang="ko-KR" altLang="en-US" sz="1800" b="0" dirty="0" smtClean="0"/>
              <a:t> 업무 프로세스</a:t>
            </a:r>
            <a:endParaRPr lang="ko-KR" altLang="en-US" sz="1800" b="0" dirty="0"/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8"/>
          </p:nvPr>
        </p:nvSpPr>
        <p:spPr>
          <a:xfrm>
            <a:off x="6200775" y="252498"/>
            <a:ext cx="6021377" cy="611970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고객사</a:t>
            </a:r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업무 프로세스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21"/>
          </p:nvPr>
        </p:nvSpPr>
        <p:spPr>
          <a:xfrm>
            <a:off x="5195130" y="445380"/>
            <a:ext cx="843486" cy="255909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프로세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" name="그룹 18"/>
          <p:cNvGrpSpPr/>
          <p:nvPr/>
        </p:nvGrpSpPr>
        <p:grpSpPr>
          <a:xfrm>
            <a:off x="577420" y="421787"/>
            <a:ext cx="2622012" cy="288031"/>
            <a:chOff x="577420" y="421787"/>
            <a:chExt cx="2585104" cy="288031"/>
          </a:xfrm>
        </p:grpSpPr>
        <p:sp>
          <p:nvSpPr>
            <p:cNvPr id="12" name="직사각형 11"/>
            <p:cNvSpPr/>
            <p:nvPr/>
          </p:nvSpPr>
          <p:spPr>
            <a:xfrm>
              <a:off x="1437972" y="421787"/>
              <a:ext cx="864000" cy="288031"/>
            </a:xfrm>
            <a:prstGeom prst="rect">
              <a:avLst/>
            </a:prstGeom>
            <a:solidFill>
              <a:srgbClr val="D2D4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193292">
                <a:spcBef>
                  <a:spcPct val="20000"/>
                </a:spcBef>
              </a:pPr>
              <a:r>
                <a:rPr lang="ko-KR" altLang="en-US" sz="1100" b="1" spc="-2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논리적 모델</a:t>
              </a:r>
              <a:endParaRPr lang="ko-KR" altLang="en-US" sz="1100" b="1" spc="-2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77420" y="421787"/>
              <a:ext cx="864000" cy="288031"/>
            </a:xfrm>
            <a:prstGeom prst="rect">
              <a:avLst/>
            </a:prstGeom>
            <a:solidFill>
              <a:srgbClr val="0B5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193292">
                <a:spcBef>
                  <a:spcPct val="20000"/>
                </a:spcBef>
              </a:pPr>
              <a:r>
                <a:rPr lang="ko-KR" altLang="en-US" sz="1100" b="1" spc="-2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업무프로세</a:t>
              </a:r>
              <a:r>
                <a:rPr lang="ko-KR" altLang="en-US" sz="1100" b="1" spc="-2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스</a:t>
              </a:r>
              <a:endParaRPr lang="ko-KR" altLang="en-US" sz="1100" b="1" spc="-2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298524" y="421787"/>
              <a:ext cx="864000" cy="288031"/>
            </a:xfrm>
            <a:prstGeom prst="rect">
              <a:avLst/>
            </a:prstGeom>
            <a:solidFill>
              <a:srgbClr val="D2D4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193292">
                <a:spcBef>
                  <a:spcPct val="20000"/>
                </a:spcBef>
              </a:pPr>
              <a:r>
                <a:rPr lang="ko-KR" altLang="en-US" sz="1100" b="1" spc="-2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물리적 모델</a:t>
              </a:r>
              <a:endParaRPr lang="ko-KR" altLang="en-US" sz="1100" b="1" spc="-2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0" name="텍스트 개체 틀 25"/>
          <p:cNvSpPr txBox="1">
            <a:spLocks/>
          </p:cNvSpPr>
          <p:nvPr/>
        </p:nvSpPr>
        <p:spPr>
          <a:xfrm>
            <a:off x="551615" y="2031986"/>
            <a:ext cx="3384376" cy="321471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447485" indent="-447485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ko-KR" altLang="en-US" sz="1400" b="1" kern="1200" spc="-1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969550" indent="-372904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5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61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7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53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9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45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91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고객의 구입부터 운송 완료까지의 업무 프로세스 파악</a:t>
            </a:r>
            <a:endParaRPr lang="en-US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요구사항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 확장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주문 접수 정보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즉각적인 재고검색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적용 검토</a:t>
            </a:r>
            <a:endParaRPr lang="en-US" altLang="ko-KR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 </a:t>
            </a:r>
            <a:r>
              <a:rPr lang="ko-KR" altLang="en-US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확장성</a:t>
            </a:r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검토</a:t>
            </a:r>
            <a:endParaRPr lang="en-US" altLang="ko-KR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204000" y="421200"/>
            <a:ext cx="936105" cy="288000"/>
          </a:xfrm>
          <a:prstGeom prst="rect">
            <a:avLst/>
          </a:prstGeom>
          <a:solidFill>
            <a:srgbClr val="D2D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193292">
              <a:spcBef>
                <a:spcPct val="20000"/>
              </a:spcBef>
            </a:pPr>
            <a:r>
              <a:rPr lang="ko-KR" altLang="en-US" sz="1100" b="1" spc="-2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테이블 명세서</a:t>
            </a:r>
            <a:endParaRPr lang="ko-KR" altLang="en-US" sz="1100" b="1" spc="-20" dirty="0">
              <a:solidFill>
                <a:prstClr val="black">
                  <a:lumMod val="65000"/>
                  <a:lumOff val="3500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26" name="Picture 2" descr="C:\Users\kosta\Downloads\Dev-Test deployment for testing microservice solutions (3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05"/>
          <a:stretch/>
        </p:blipFill>
        <p:spPr bwMode="auto">
          <a:xfrm>
            <a:off x="5256833" y="864468"/>
            <a:ext cx="6552728" cy="640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38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3167" y="1264478"/>
            <a:ext cx="3757562" cy="792088"/>
          </a:xfrm>
        </p:spPr>
        <p:txBody>
          <a:bodyPr/>
          <a:lstStyle/>
          <a:p>
            <a:r>
              <a:rPr lang="ko-KR" altLang="en-US" dirty="0" smtClean="0"/>
              <a:t>업무 프로세스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1800" b="0" dirty="0" smtClean="0"/>
              <a:t> </a:t>
            </a:r>
            <a:r>
              <a:rPr lang="en-US" altLang="ko-KR" sz="1800" b="0" dirty="0" smtClean="0"/>
              <a:t>2).   </a:t>
            </a:r>
            <a:r>
              <a:rPr lang="ko-KR" altLang="en-US" sz="1800" b="0" dirty="0" smtClean="0"/>
              <a:t>지역관</a:t>
            </a:r>
            <a:r>
              <a:rPr lang="ko-KR" altLang="en-US" sz="1800" b="0" dirty="0"/>
              <a:t>리</a:t>
            </a:r>
            <a:endParaRPr lang="ko-KR" altLang="en-US" sz="1800" b="0" dirty="0"/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8"/>
          </p:nvPr>
        </p:nvSpPr>
        <p:spPr>
          <a:xfrm>
            <a:off x="6200775" y="252498"/>
            <a:ext cx="6021377" cy="611970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지역관리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21"/>
          </p:nvPr>
        </p:nvSpPr>
        <p:spPr>
          <a:xfrm>
            <a:off x="5195130" y="445380"/>
            <a:ext cx="843486" cy="255909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프로세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" name="그룹 18"/>
          <p:cNvGrpSpPr/>
          <p:nvPr/>
        </p:nvGrpSpPr>
        <p:grpSpPr>
          <a:xfrm>
            <a:off x="577420" y="421787"/>
            <a:ext cx="2622012" cy="288031"/>
            <a:chOff x="577420" y="421787"/>
            <a:chExt cx="2585104" cy="288031"/>
          </a:xfrm>
        </p:grpSpPr>
        <p:sp>
          <p:nvSpPr>
            <p:cNvPr id="12" name="직사각형 11"/>
            <p:cNvSpPr/>
            <p:nvPr/>
          </p:nvSpPr>
          <p:spPr>
            <a:xfrm>
              <a:off x="1437972" y="421787"/>
              <a:ext cx="864000" cy="288031"/>
            </a:xfrm>
            <a:prstGeom prst="rect">
              <a:avLst/>
            </a:prstGeom>
            <a:solidFill>
              <a:srgbClr val="D2D4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193292">
                <a:spcBef>
                  <a:spcPct val="20000"/>
                </a:spcBef>
              </a:pPr>
              <a:r>
                <a:rPr lang="ko-KR" altLang="en-US" sz="1100" b="1" spc="-2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논리적 모델</a:t>
              </a:r>
              <a:endParaRPr lang="ko-KR" altLang="en-US" sz="1100" b="1" spc="-2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77420" y="421787"/>
              <a:ext cx="864000" cy="288031"/>
            </a:xfrm>
            <a:prstGeom prst="rect">
              <a:avLst/>
            </a:prstGeom>
            <a:solidFill>
              <a:srgbClr val="0B5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193292">
                <a:spcBef>
                  <a:spcPct val="20000"/>
                </a:spcBef>
              </a:pPr>
              <a:r>
                <a:rPr lang="ko-KR" altLang="en-US" sz="1100" b="1" spc="-2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업무프로세</a:t>
              </a:r>
              <a:r>
                <a:rPr lang="ko-KR" altLang="en-US" sz="1100" b="1" spc="-2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스</a:t>
              </a:r>
              <a:endParaRPr lang="ko-KR" altLang="en-US" sz="1100" b="1" spc="-2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298524" y="421787"/>
              <a:ext cx="864000" cy="288031"/>
            </a:xfrm>
            <a:prstGeom prst="rect">
              <a:avLst/>
            </a:prstGeom>
            <a:solidFill>
              <a:srgbClr val="D2D4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193292">
                <a:spcBef>
                  <a:spcPct val="20000"/>
                </a:spcBef>
              </a:pPr>
              <a:r>
                <a:rPr lang="ko-KR" altLang="en-US" sz="1100" b="1" spc="-2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물리적 모델</a:t>
              </a:r>
              <a:endParaRPr lang="ko-KR" altLang="en-US" sz="1100" b="1" spc="-2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0" name="텍스트 개체 틀 25"/>
          <p:cNvSpPr txBox="1">
            <a:spLocks/>
          </p:cNvSpPr>
          <p:nvPr/>
        </p:nvSpPr>
        <p:spPr>
          <a:xfrm>
            <a:off x="551615" y="2031986"/>
            <a:ext cx="3384376" cy="321471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447485" indent="-447485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ko-KR" altLang="en-US" sz="1400" b="1" kern="1200" spc="-1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969550" indent="-372904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5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61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7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53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9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45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91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운송가능 범위의 지역을 코드로 지정하여 관리가 용이하도록 설계</a:t>
            </a:r>
            <a:endParaRPr lang="en-US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차후 창고 및 사업 지역을 확장할 경우 유연한 변화 가능</a:t>
            </a:r>
            <a:endParaRPr lang="en-US" altLang="ko-KR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204000" y="421200"/>
            <a:ext cx="936105" cy="288000"/>
          </a:xfrm>
          <a:prstGeom prst="rect">
            <a:avLst/>
          </a:prstGeom>
          <a:solidFill>
            <a:srgbClr val="D2D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193292">
              <a:spcBef>
                <a:spcPct val="20000"/>
              </a:spcBef>
            </a:pPr>
            <a:r>
              <a:rPr lang="ko-KR" altLang="en-US" sz="1100" b="1" spc="-2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테이블 명세서</a:t>
            </a:r>
            <a:endParaRPr lang="ko-KR" altLang="en-US" sz="1100" b="1" spc="-20" dirty="0">
              <a:solidFill>
                <a:prstClr val="black">
                  <a:lumMod val="65000"/>
                  <a:lumOff val="3500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052" name="Picture 4" descr="C:\Users\kosta\Downloads\Untitled(1) (2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833" y="936476"/>
            <a:ext cx="5616624" cy="611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56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3167" y="1264478"/>
            <a:ext cx="4045594" cy="792088"/>
          </a:xfrm>
        </p:spPr>
        <p:txBody>
          <a:bodyPr/>
          <a:lstStyle/>
          <a:p>
            <a:r>
              <a:rPr lang="ko-KR" altLang="en-US" dirty="0" smtClean="0"/>
              <a:t>논리적 모델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000" dirty="0" smtClean="0"/>
              <a:t>Snap shot</a:t>
            </a:r>
            <a:endParaRPr lang="ko-KR" altLang="en-US" sz="1400" b="0" dirty="0"/>
          </a:p>
        </p:txBody>
      </p:sp>
      <p:grpSp>
        <p:nvGrpSpPr>
          <p:cNvPr id="3" name="그룹 2"/>
          <p:cNvGrpSpPr/>
          <p:nvPr/>
        </p:nvGrpSpPr>
        <p:grpSpPr>
          <a:xfrm>
            <a:off x="577420" y="421787"/>
            <a:ext cx="2622011" cy="288031"/>
            <a:chOff x="577420" y="421787"/>
            <a:chExt cx="2622011" cy="288031"/>
          </a:xfrm>
        </p:grpSpPr>
        <p:sp>
          <p:nvSpPr>
            <p:cNvPr id="12" name="직사각형 11"/>
            <p:cNvSpPr/>
            <p:nvPr/>
          </p:nvSpPr>
          <p:spPr>
            <a:xfrm>
              <a:off x="1450258" y="421787"/>
              <a:ext cx="876335" cy="288031"/>
            </a:xfrm>
            <a:prstGeom prst="rect">
              <a:avLst/>
            </a:prstGeom>
            <a:solidFill>
              <a:srgbClr val="0B5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193292">
                <a:spcBef>
                  <a:spcPct val="20000"/>
                </a:spcBef>
              </a:pPr>
              <a:r>
                <a:rPr lang="ko-KR" altLang="en-US" sz="1100" b="1" spc="-2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논리적 모델</a:t>
              </a:r>
              <a:endParaRPr lang="ko-KR" altLang="en-US" sz="1100" b="1" spc="-2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77420" y="421787"/>
              <a:ext cx="876335" cy="288031"/>
            </a:xfrm>
            <a:prstGeom prst="rect">
              <a:avLst/>
            </a:prstGeom>
            <a:solidFill>
              <a:srgbClr val="D2D4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193292">
                <a:spcBef>
                  <a:spcPct val="20000"/>
                </a:spcBef>
              </a:pPr>
              <a:r>
                <a:rPr lang="ko-KR" altLang="en-US" sz="1100" b="1" spc="-2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업무프로세스</a:t>
              </a:r>
              <a:endParaRPr lang="ko-KR" altLang="en-US" sz="1100" b="1" spc="-2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323096" y="421787"/>
              <a:ext cx="876335" cy="288031"/>
            </a:xfrm>
            <a:prstGeom prst="rect">
              <a:avLst/>
            </a:prstGeom>
            <a:solidFill>
              <a:srgbClr val="D2D4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193292">
                <a:spcBef>
                  <a:spcPct val="20000"/>
                </a:spcBef>
              </a:pPr>
              <a:r>
                <a:rPr lang="ko-KR" altLang="en-US" sz="1100" b="1" spc="-2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물리적 모델</a:t>
              </a:r>
              <a:endParaRPr lang="ko-KR" altLang="en-US" sz="1100" b="1" spc="-2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buNone/>
            </a:pPr>
            <a:r>
              <a:rPr lang="ko-KR" altLang="en-US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논리적모</a:t>
            </a:r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델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텍스트 개체 틀 25"/>
          <p:cNvSpPr>
            <a:spLocks noGrp="1"/>
          </p:cNvSpPr>
          <p:nvPr>
            <p:ph type="body" sz="quarter" idx="18"/>
          </p:nvPr>
        </p:nvSpPr>
        <p:spPr>
          <a:xfrm>
            <a:off x="6200775" y="252498"/>
            <a:ext cx="6021377" cy="61197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Snap shot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168601" y="421787"/>
            <a:ext cx="936105" cy="288000"/>
          </a:xfrm>
          <a:prstGeom prst="rect">
            <a:avLst/>
          </a:prstGeom>
          <a:solidFill>
            <a:srgbClr val="D2D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193292">
              <a:spcBef>
                <a:spcPct val="20000"/>
              </a:spcBef>
            </a:pPr>
            <a:r>
              <a:rPr lang="ko-KR" altLang="en-US" sz="1100" b="1" spc="-2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테이블명세</a:t>
            </a:r>
            <a:r>
              <a:rPr lang="ko-KR" altLang="en-US" sz="1100" b="1" spc="-2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</a:t>
            </a:r>
            <a:endParaRPr lang="ko-KR" altLang="en-US" sz="1100" b="1" spc="-20" dirty="0">
              <a:solidFill>
                <a:prstClr val="black">
                  <a:lumMod val="65000"/>
                  <a:lumOff val="3500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5" t="12938" r="22187" b="6636"/>
          <a:stretch/>
        </p:blipFill>
        <p:spPr bwMode="auto">
          <a:xfrm rot="5400000">
            <a:off x="5904308" y="1297114"/>
            <a:ext cx="5806592" cy="5229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199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3167" y="1264478"/>
            <a:ext cx="4045594" cy="792088"/>
          </a:xfrm>
        </p:spPr>
        <p:txBody>
          <a:bodyPr/>
          <a:lstStyle/>
          <a:p>
            <a:r>
              <a:rPr lang="ko-KR" altLang="en-US" dirty="0" smtClean="0"/>
              <a:t>논리적 모델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000" dirty="0" smtClean="0"/>
              <a:t>Entity Relationship Diagram</a:t>
            </a:r>
            <a:endParaRPr lang="ko-KR" altLang="en-US" sz="1400" b="0" dirty="0"/>
          </a:p>
        </p:txBody>
      </p:sp>
      <p:grpSp>
        <p:nvGrpSpPr>
          <p:cNvPr id="3" name="그룹 2"/>
          <p:cNvGrpSpPr/>
          <p:nvPr/>
        </p:nvGrpSpPr>
        <p:grpSpPr>
          <a:xfrm>
            <a:off x="577420" y="421787"/>
            <a:ext cx="2622011" cy="288031"/>
            <a:chOff x="577420" y="421787"/>
            <a:chExt cx="2622011" cy="288031"/>
          </a:xfrm>
        </p:grpSpPr>
        <p:sp>
          <p:nvSpPr>
            <p:cNvPr id="12" name="직사각형 11"/>
            <p:cNvSpPr/>
            <p:nvPr/>
          </p:nvSpPr>
          <p:spPr>
            <a:xfrm>
              <a:off x="1450258" y="421787"/>
              <a:ext cx="876335" cy="288031"/>
            </a:xfrm>
            <a:prstGeom prst="rect">
              <a:avLst/>
            </a:prstGeom>
            <a:solidFill>
              <a:srgbClr val="0B5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193292">
                <a:spcBef>
                  <a:spcPct val="20000"/>
                </a:spcBef>
              </a:pPr>
              <a:r>
                <a:rPr lang="ko-KR" altLang="en-US" sz="1100" b="1" spc="-2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논리적 모델</a:t>
              </a:r>
              <a:endParaRPr lang="ko-KR" altLang="en-US" sz="1100" b="1" spc="-2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77420" y="421787"/>
              <a:ext cx="876335" cy="288031"/>
            </a:xfrm>
            <a:prstGeom prst="rect">
              <a:avLst/>
            </a:prstGeom>
            <a:solidFill>
              <a:srgbClr val="D2D4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193292">
                <a:spcBef>
                  <a:spcPct val="20000"/>
                </a:spcBef>
              </a:pPr>
              <a:r>
                <a:rPr lang="ko-KR" altLang="en-US" sz="1100" b="1" spc="-2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업무프로세스</a:t>
              </a:r>
              <a:endParaRPr lang="ko-KR" altLang="en-US" sz="1100" b="1" spc="-2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323096" y="421787"/>
              <a:ext cx="876335" cy="288031"/>
            </a:xfrm>
            <a:prstGeom prst="rect">
              <a:avLst/>
            </a:prstGeom>
            <a:solidFill>
              <a:srgbClr val="D2D4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193292">
                <a:spcBef>
                  <a:spcPct val="20000"/>
                </a:spcBef>
              </a:pPr>
              <a:r>
                <a:rPr lang="ko-KR" altLang="en-US" sz="1100" b="1" spc="-2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물리적 모델</a:t>
              </a:r>
              <a:endParaRPr lang="ko-KR" altLang="en-US" sz="1100" b="1" spc="-2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3" name="텍스트 개체 틀 1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buNone/>
            </a:pPr>
            <a:r>
              <a:rPr lang="ko-KR" altLang="en-US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논리적모</a:t>
            </a:r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델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텍스트 개체 틀 25"/>
          <p:cNvSpPr>
            <a:spLocks noGrp="1"/>
          </p:cNvSpPr>
          <p:nvPr>
            <p:ph type="body" sz="quarter" idx="18"/>
          </p:nvPr>
        </p:nvSpPr>
        <p:spPr>
          <a:xfrm>
            <a:off x="6200775" y="252498"/>
            <a:ext cx="6021377" cy="61197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Entity Relationship Diagram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168601" y="421787"/>
            <a:ext cx="936105" cy="288000"/>
          </a:xfrm>
          <a:prstGeom prst="rect">
            <a:avLst/>
          </a:prstGeom>
          <a:solidFill>
            <a:srgbClr val="D2D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193292">
              <a:spcBef>
                <a:spcPct val="20000"/>
              </a:spcBef>
            </a:pPr>
            <a:r>
              <a:rPr lang="ko-KR" altLang="en-US" sz="1100" b="1" spc="-2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테이블명세</a:t>
            </a:r>
            <a:r>
              <a:rPr lang="ko-KR" altLang="en-US" sz="1100" b="1" spc="-2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</a:t>
            </a:r>
            <a:endParaRPr lang="ko-KR" altLang="en-US" sz="1100" b="1" spc="-20" dirty="0">
              <a:solidFill>
                <a:prstClr val="black">
                  <a:lumMod val="65000"/>
                  <a:lumOff val="3500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825" y="831632"/>
            <a:ext cx="7272808" cy="6225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89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3167" y="1264478"/>
            <a:ext cx="4045594" cy="792088"/>
          </a:xfrm>
        </p:spPr>
        <p:txBody>
          <a:bodyPr/>
          <a:lstStyle/>
          <a:p>
            <a:r>
              <a:rPr lang="ko-KR" altLang="en-US" dirty="0"/>
              <a:t>물</a:t>
            </a:r>
            <a:r>
              <a:rPr lang="ko-KR" altLang="en-US" dirty="0" smtClean="0"/>
              <a:t>리적 모델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000" dirty="0" smtClean="0"/>
              <a:t>Entity Relationship Diagram</a:t>
            </a:r>
            <a:endParaRPr lang="ko-KR" altLang="en-US" sz="1400" b="0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buNone/>
            </a:pPr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물</a:t>
            </a:r>
            <a:r>
              <a:rPr lang="ko-KR" altLang="en-US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리적모델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텍스트 개체 틀 25"/>
          <p:cNvSpPr>
            <a:spLocks noGrp="1"/>
          </p:cNvSpPr>
          <p:nvPr>
            <p:ph type="body" sz="quarter" idx="18"/>
          </p:nvPr>
        </p:nvSpPr>
        <p:spPr>
          <a:xfrm>
            <a:off x="6192937" y="259215"/>
            <a:ext cx="6021377" cy="61197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Entity Relationship Diagram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0" name="그룹 3"/>
          <p:cNvGrpSpPr/>
          <p:nvPr/>
        </p:nvGrpSpPr>
        <p:grpSpPr>
          <a:xfrm>
            <a:off x="577419" y="420914"/>
            <a:ext cx="2622011" cy="288031"/>
            <a:chOff x="577420" y="421787"/>
            <a:chExt cx="2622011" cy="288031"/>
          </a:xfrm>
        </p:grpSpPr>
        <p:sp>
          <p:nvSpPr>
            <p:cNvPr id="21" name="직사각형 20"/>
            <p:cNvSpPr/>
            <p:nvPr/>
          </p:nvSpPr>
          <p:spPr>
            <a:xfrm>
              <a:off x="1450258" y="421787"/>
              <a:ext cx="876335" cy="288031"/>
            </a:xfrm>
            <a:prstGeom prst="rect">
              <a:avLst/>
            </a:prstGeom>
            <a:solidFill>
              <a:srgbClr val="D2D4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193292">
                <a:spcBef>
                  <a:spcPct val="20000"/>
                </a:spcBef>
              </a:pPr>
              <a:r>
                <a:rPr lang="ko-KR" altLang="en-US" sz="1100" b="1" spc="-2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논리적 모델</a:t>
              </a:r>
              <a:endParaRPr lang="ko-KR" altLang="en-US" sz="1100" b="1" spc="-2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77420" y="421787"/>
              <a:ext cx="876335" cy="288031"/>
            </a:xfrm>
            <a:prstGeom prst="rect">
              <a:avLst/>
            </a:prstGeom>
            <a:solidFill>
              <a:srgbClr val="D2D4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193292">
                <a:spcBef>
                  <a:spcPct val="20000"/>
                </a:spcBef>
              </a:pPr>
              <a:r>
                <a:rPr lang="ko-KR" altLang="en-US" sz="1100" b="1" spc="-2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업무프로세</a:t>
              </a:r>
              <a:r>
                <a:rPr lang="ko-KR" altLang="en-US" sz="1100" b="1" spc="-2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스</a:t>
              </a:r>
              <a:endParaRPr lang="ko-KR" altLang="en-US" sz="1100" b="1" spc="-2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323096" y="421787"/>
              <a:ext cx="876335" cy="288031"/>
            </a:xfrm>
            <a:prstGeom prst="rect">
              <a:avLst/>
            </a:prstGeom>
            <a:solidFill>
              <a:srgbClr val="0B5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193292">
                <a:spcBef>
                  <a:spcPct val="20000"/>
                </a:spcBef>
              </a:pPr>
              <a:r>
                <a:rPr lang="ko-KR" altLang="en-US" sz="1100" b="1" spc="-2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물리적 모델</a:t>
              </a:r>
              <a:endParaRPr lang="ko-KR" altLang="en-US" sz="1100" b="1" spc="-2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3204000" y="421200"/>
            <a:ext cx="936105" cy="288000"/>
          </a:xfrm>
          <a:prstGeom prst="rect">
            <a:avLst/>
          </a:prstGeom>
          <a:solidFill>
            <a:srgbClr val="D2D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193292">
              <a:spcBef>
                <a:spcPct val="20000"/>
              </a:spcBef>
            </a:pPr>
            <a:r>
              <a:rPr lang="ko-KR" altLang="en-US" sz="1100" b="1" spc="-2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테이블명세</a:t>
            </a:r>
            <a:r>
              <a:rPr lang="ko-KR" altLang="en-US" sz="1100" b="1" spc="-2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</a:t>
            </a:r>
            <a:endParaRPr lang="ko-KR" altLang="en-US" sz="1100" b="1" spc="-20" dirty="0">
              <a:solidFill>
                <a:prstClr val="black">
                  <a:lumMod val="65000"/>
                  <a:lumOff val="3500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57"/>
          <a:stretch/>
        </p:blipFill>
        <p:spPr bwMode="auto">
          <a:xfrm>
            <a:off x="5184825" y="1008484"/>
            <a:ext cx="7246661" cy="5400600"/>
          </a:xfrm>
          <a:prstGeom prst="rect">
            <a:avLst/>
          </a:prstGeom>
          <a:noFill/>
          <a:ln w="1905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4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3167" y="1264478"/>
            <a:ext cx="4045594" cy="792088"/>
          </a:xfrm>
        </p:spPr>
        <p:txBody>
          <a:bodyPr/>
          <a:lstStyle/>
          <a:p>
            <a:r>
              <a:rPr lang="ko-KR" altLang="en-US" dirty="0" smtClean="0"/>
              <a:t>테이블 명세서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Customer, employees</a:t>
            </a:r>
            <a:endParaRPr lang="ko-KR" altLang="en-US" sz="1400" b="0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buNone/>
            </a:pPr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테이블명세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텍스트 개체 틀 25"/>
          <p:cNvSpPr>
            <a:spLocks noGrp="1"/>
          </p:cNvSpPr>
          <p:nvPr>
            <p:ph type="body" sz="quarter" idx="18"/>
          </p:nvPr>
        </p:nvSpPr>
        <p:spPr>
          <a:xfrm>
            <a:off x="6200775" y="252498"/>
            <a:ext cx="6021377" cy="61197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Customer, Employees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450258" y="421787"/>
            <a:ext cx="876335" cy="288031"/>
          </a:xfrm>
          <a:prstGeom prst="rect">
            <a:avLst/>
          </a:prstGeom>
          <a:solidFill>
            <a:srgbClr val="D2D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193292">
              <a:spcBef>
                <a:spcPct val="20000"/>
              </a:spcBef>
            </a:pPr>
            <a:r>
              <a:rPr lang="ko-KR" altLang="en-US" sz="1100" b="1" spc="-2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논리적 모델</a:t>
            </a:r>
            <a:endParaRPr lang="ko-KR" altLang="en-US" sz="1100" b="1" spc="-20" dirty="0">
              <a:solidFill>
                <a:prstClr val="black">
                  <a:lumMod val="65000"/>
                  <a:lumOff val="3500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207600" y="432420"/>
            <a:ext cx="876335" cy="288031"/>
          </a:xfrm>
          <a:prstGeom prst="rect">
            <a:avLst/>
          </a:prstGeom>
          <a:solidFill>
            <a:srgbClr val="0B5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193292">
              <a:spcBef>
                <a:spcPct val="20000"/>
              </a:spcBef>
            </a:pPr>
            <a:r>
              <a:rPr lang="ko-KR" altLang="en-US" sz="1100" b="1" spc="-2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테이블명세</a:t>
            </a:r>
            <a:r>
              <a:rPr lang="ko-KR" altLang="en-US" sz="1100" b="1" spc="-2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</a:t>
            </a:r>
            <a:endParaRPr lang="ko-KR" altLang="en-US" sz="1100" b="1" spc="-2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323097" y="421787"/>
            <a:ext cx="876335" cy="288031"/>
          </a:xfrm>
          <a:prstGeom prst="rect">
            <a:avLst/>
          </a:prstGeom>
          <a:solidFill>
            <a:srgbClr val="D2D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193292">
              <a:spcBef>
                <a:spcPct val="20000"/>
              </a:spcBef>
            </a:pPr>
            <a:r>
              <a:rPr lang="ko-KR" altLang="en-US" sz="1100" b="1" spc="-2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물리적 모델</a:t>
            </a:r>
            <a:endParaRPr lang="ko-KR" altLang="en-US" sz="1100" b="1" spc="-20" dirty="0">
              <a:solidFill>
                <a:prstClr val="black">
                  <a:lumMod val="65000"/>
                  <a:lumOff val="3500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76000" y="421200"/>
            <a:ext cx="936105" cy="288000"/>
          </a:xfrm>
          <a:prstGeom prst="rect">
            <a:avLst/>
          </a:prstGeom>
          <a:solidFill>
            <a:srgbClr val="D2D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193292">
              <a:spcBef>
                <a:spcPct val="20000"/>
              </a:spcBef>
            </a:pPr>
            <a:r>
              <a:rPr lang="ko-KR" altLang="en-US" sz="1100" b="1" spc="-2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업무프로세</a:t>
            </a:r>
            <a:r>
              <a:rPr lang="ko-KR" altLang="en-US" sz="1100" b="1" spc="-2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</a:t>
            </a:r>
            <a:endParaRPr lang="ko-KR" altLang="en-US" sz="1100" b="1" spc="-20" dirty="0">
              <a:solidFill>
                <a:prstClr val="black">
                  <a:lumMod val="65000"/>
                  <a:lumOff val="3500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323695"/>
              </p:ext>
            </p:extLst>
          </p:nvPr>
        </p:nvGraphicFramePr>
        <p:xfrm>
          <a:off x="5184825" y="792460"/>
          <a:ext cx="7488833" cy="3360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7508"/>
                <a:gridCol w="933539"/>
                <a:gridCol w="625779"/>
                <a:gridCol w="359054"/>
                <a:gridCol w="882246"/>
                <a:gridCol w="1107937"/>
                <a:gridCol w="471899"/>
                <a:gridCol w="1620871"/>
              </a:tblGrid>
              <a:tr h="1898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customers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</a:tr>
              <a:tr h="1581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Column Name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Data Type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Constraint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Nulls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FK Table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FK Column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Default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Column Desc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</a:tr>
              <a:tr h="1581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customer_id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NUMBER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PK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NN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고객번호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</a:tr>
              <a:tr h="1581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customer_name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VARCHAR2(50)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NN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고객회사명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</a:tr>
              <a:tr h="1581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customer_phone_number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VARCHAR2(50)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전화번호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</a:tr>
              <a:tr h="1581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customer_address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VARCHAR2(200)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NN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주소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</a:tr>
              <a:tr h="1581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customer_city_name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VARCHAR2(50)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도시명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</a:tr>
              <a:tr h="1581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location_id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NUMBER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FK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NN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locations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location_id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지역 고유 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</a:tr>
              <a:tr h="1581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customer_postal_code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VARCHAR2(50)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우편번호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</a:tr>
              <a:tr h="1581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employee_id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NUMBER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FK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NN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employees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employee_id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사원 고유 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</a:tr>
              <a:tr h="1581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customer_grade_id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NUMBER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FK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NN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customergrades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customer_grade_id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고객등급 고유 코드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</a:tr>
              <a:tr h="1581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customer_comment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VARCHAR2(200)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고객에 대한 일반적인 의견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</a:tr>
              <a:tr h="1581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customer_note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VARCHAR2(200)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87065"/>
              </p:ext>
            </p:extLst>
          </p:nvPr>
        </p:nvGraphicFramePr>
        <p:xfrm>
          <a:off x="5184826" y="4248844"/>
          <a:ext cx="7488832" cy="28518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7508"/>
                <a:gridCol w="933539"/>
                <a:gridCol w="625779"/>
                <a:gridCol w="359055"/>
                <a:gridCol w="882246"/>
                <a:gridCol w="1107937"/>
                <a:gridCol w="471898"/>
                <a:gridCol w="1620870"/>
              </a:tblGrid>
              <a:tr h="195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employees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</a:tr>
              <a:tr h="1781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Column Name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Data Type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Constraint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Nulls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FK Table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FK Column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Default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Column Desc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</a:tr>
              <a:tr h="1781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employee_id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NUMBER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PK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NN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사원 고유 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</a:tr>
              <a:tr h="1781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employee_first_name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VARCHAR2(40)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NN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first name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</a:tr>
              <a:tr h="1781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employee_last_name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VARCHAR2(40)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NN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last name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</a:tr>
              <a:tr h="2997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employee_system_user_id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VARCHAR2(40)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NN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시스템 </a:t>
                      </a:r>
                      <a:r>
                        <a:rPr lang="en-US" sz="1000" u="none" strike="noStrike">
                          <a:effectLst/>
                        </a:rPr>
                        <a:t>user 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</a:tr>
              <a:tr h="1781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employee_hire_date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NN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입사일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</a:tr>
              <a:tr h="1781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department_id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NUMBER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FK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departments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department_id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부서 고유 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</a:tr>
              <a:tr h="2997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employee_position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VARCHAR2(100)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NN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직급 이름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</a:tr>
              <a:tr h="1781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employee_salary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NUMBER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NN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월 급여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</a:tr>
              <a:tr h="1781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commission_id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NUMBER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FK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commissions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commission_id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커미션 고유 코드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</a:tr>
              <a:tr h="2997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employee_comment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VARCHAR2(200)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사원들에 대한 의견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74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3167" y="1264478"/>
            <a:ext cx="4045594" cy="792088"/>
          </a:xfrm>
        </p:spPr>
        <p:txBody>
          <a:bodyPr/>
          <a:lstStyle/>
          <a:p>
            <a:r>
              <a:rPr lang="ko-KR" altLang="en-US" dirty="0" smtClean="0"/>
              <a:t>테이블 명세서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Products</a:t>
            </a:r>
            <a:r>
              <a:rPr lang="en-US" altLang="ko-KR" dirty="0" smtClean="0"/>
              <a:t>, Warehouses</a:t>
            </a:r>
            <a:endParaRPr lang="ko-KR" altLang="en-US" sz="1400" b="0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buNone/>
            </a:pPr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테이블명세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텍스트 개체 틀 25"/>
          <p:cNvSpPr>
            <a:spLocks noGrp="1"/>
          </p:cNvSpPr>
          <p:nvPr>
            <p:ph type="body" sz="quarter" idx="18"/>
          </p:nvPr>
        </p:nvSpPr>
        <p:spPr>
          <a:xfrm>
            <a:off x="6200775" y="252498"/>
            <a:ext cx="6021377" cy="61197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Products, Warehouses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450258" y="421787"/>
            <a:ext cx="876335" cy="288031"/>
          </a:xfrm>
          <a:prstGeom prst="rect">
            <a:avLst/>
          </a:prstGeom>
          <a:solidFill>
            <a:srgbClr val="D2D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193292">
              <a:spcBef>
                <a:spcPct val="20000"/>
              </a:spcBef>
            </a:pPr>
            <a:r>
              <a:rPr lang="ko-KR" altLang="en-US" sz="1100" b="1" spc="-2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논리적 모델</a:t>
            </a:r>
            <a:endParaRPr lang="ko-KR" altLang="en-US" sz="1100" b="1" spc="-20" dirty="0">
              <a:solidFill>
                <a:prstClr val="black">
                  <a:lumMod val="65000"/>
                  <a:lumOff val="3500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207600" y="432420"/>
            <a:ext cx="876335" cy="288031"/>
          </a:xfrm>
          <a:prstGeom prst="rect">
            <a:avLst/>
          </a:prstGeom>
          <a:solidFill>
            <a:srgbClr val="0B5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193292">
              <a:spcBef>
                <a:spcPct val="20000"/>
              </a:spcBef>
            </a:pPr>
            <a:r>
              <a:rPr lang="ko-KR" altLang="en-US" sz="1100" b="1" spc="-2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테이블명세</a:t>
            </a:r>
            <a:r>
              <a:rPr lang="ko-KR" altLang="en-US" sz="1100" b="1" spc="-2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</a:t>
            </a:r>
            <a:endParaRPr lang="ko-KR" altLang="en-US" sz="1100" b="1" spc="-2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323097" y="421787"/>
            <a:ext cx="876335" cy="288031"/>
          </a:xfrm>
          <a:prstGeom prst="rect">
            <a:avLst/>
          </a:prstGeom>
          <a:solidFill>
            <a:srgbClr val="D2D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193292">
              <a:spcBef>
                <a:spcPct val="20000"/>
              </a:spcBef>
            </a:pPr>
            <a:r>
              <a:rPr lang="ko-KR" altLang="en-US" sz="1100" b="1" spc="-2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물리적 모델</a:t>
            </a:r>
            <a:endParaRPr lang="ko-KR" altLang="en-US" sz="1100" b="1" spc="-20" dirty="0">
              <a:solidFill>
                <a:prstClr val="black">
                  <a:lumMod val="65000"/>
                  <a:lumOff val="3500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76000" y="421200"/>
            <a:ext cx="936105" cy="288000"/>
          </a:xfrm>
          <a:prstGeom prst="rect">
            <a:avLst/>
          </a:prstGeom>
          <a:solidFill>
            <a:srgbClr val="D2D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193292">
              <a:spcBef>
                <a:spcPct val="20000"/>
              </a:spcBef>
            </a:pPr>
            <a:r>
              <a:rPr lang="ko-KR" altLang="en-US" sz="1100" b="1" spc="-2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업무프로세</a:t>
            </a:r>
            <a:r>
              <a:rPr lang="ko-KR" altLang="en-US" sz="1100" b="1" spc="-2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</a:t>
            </a:r>
            <a:endParaRPr lang="ko-KR" altLang="en-US" sz="1100" b="1" spc="-20" dirty="0">
              <a:solidFill>
                <a:prstClr val="black">
                  <a:lumMod val="65000"/>
                  <a:lumOff val="3500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948743"/>
              </p:ext>
            </p:extLst>
          </p:nvPr>
        </p:nvGraphicFramePr>
        <p:xfrm>
          <a:off x="5157292" y="864468"/>
          <a:ext cx="7516365" cy="25922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2977"/>
                <a:gridCol w="936972"/>
                <a:gridCol w="628080"/>
                <a:gridCol w="360373"/>
                <a:gridCol w="885489"/>
                <a:gridCol w="1112010"/>
                <a:gridCol w="473634"/>
                <a:gridCol w="1626830"/>
              </a:tblGrid>
              <a:tr h="23115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products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맑은고딕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</a:tr>
              <a:tr h="3247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Column Name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Data Type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Constraint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Nulls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FK Table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FK Column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Default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Column Desc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</a:tr>
              <a:tr h="2311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NUMBER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PK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NN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제품 고유 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</a:tr>
              <a:tr h="3247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product_name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VARCHAR2(50)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NN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제품명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</a:tr>
              <a:tr h="2311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product_price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NUMBER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NN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단가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</a:tr>
              <a:tr h="2311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product_release_date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NN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출시일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</a:tr>
              <a:tr h="3247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product_short_description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VARCHAR2(200)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요약된 설명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</a:tr>
              <a:tr h="2311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product_unit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NUMBER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NN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판매 단위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</a:tr>
              <a:tr h="2311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product_full_description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LONG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긴 설명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</a:tr>
              <a:tr h="2311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product_picture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BLOB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사진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818145"/>
              </p:ext>
            </p:extLst>
          </p:nvPr>
        </p:nvGraphicFramePr>
        <p:xfrm>
          <a:off x="5184825" y="3600772"/>
          <a:ext cx="7488832" cy="31683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7508"/>
                <a:gridCol w="933540"/>
                <a:gridCol w="625779"/>
                <a:gridCol w="359053"/>
                <a:gridCol w="882246"/>
                <a:gridCol w="1107936"/>
                <a:gridCol w="471899"/>
                <a:gridCol w="1620871"/>
              </a:tblGrid>
              <a:tr h="28146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warehouses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맑은고딕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</a:tr>
              <a:tr h="3404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Column Name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Data Type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Constraint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Nulls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FK Table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FK Column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Default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Column Desc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</a:tr>
              <a:tr h="2814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warehouse_id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NUMBER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PK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NN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창고 고유 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</a:tr>
              <a:tr h="3404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warehouse_name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VARCHAR2(50)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창고명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</a:tr>
              <a:tr h="2814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location_id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NUMBER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FK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NN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locations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location_id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지역 고유 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</a:tr>
              <a:tr h="3404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warehouse_phone_number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VARCHAR2(50)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전화번호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</a:tr>
              <a:tr h="3404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warehouse_address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VARCHAR2(200)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NN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주소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</a:tr>
              <a:tr h="3404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warehouse_city_name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VARCHAR2(50)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도시명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</a:tr>
              <a:tr h="3404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warehouse_postal_code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VARCHAR2(50)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우편번호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</a:tr>
              <a:tr h="2814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employee_id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NUMBER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FK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NN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employees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employee_id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담당 관리사원 고유 번호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922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efault theme">
      <a:majorFont>
        <a:latin typeface="Tium"/>
        <a:ea typeface="나눔고딕 ExtraBold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79773</TotalTime>
  <Words>495</Words>
  <Application>Microsoft Office PowerPoint</Application>
  <PresentationFormat>사용자 지정</PresentationFormat>
  <Paragraphs>430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8" baseType="lpstr">
      <vt:lpstr>굴림</vt:lpstr>
      <vt:lpstr>Arial</vt:lpstr>
      <vt:lpstr>나눔고딕 ExtraBold</vt:lpstr>
      <vt:lpstr>Calibri</vt:lpstr>
      <vt:lpstr>맑은고딕</vt:lpstr>
      <vt:lpstr>맑은 고딕</vt:lpstr>
      <vt:lpstr>Tium</vt:lpstr>
      <vt:lpstr>나눔고딕</vt:lpstr>
      <vt:lpstr>Office 테마</vt:lpstr>
      <vt:lpstr>데이터 모델링  스포츠상품 판매시스템 데이터 모델링</vt:lpstr>
      <vt:lpstr>모델링의 목적</vt:lpstr>
      <vt:lpstr>업무 프로세스  1).   고객사 업무 프로세스</vt:lpstr>
      <vt:lpstr>업무 프로세스  2).   지역관리</vt:lpstr>
      <vt:lpstr>논리적 모델 Snap shot</vt:lpstr>
      <vt:lpstr>논리적 모델 Entity Relationship Diagram</vt:lpstr>
      <vt:lpstr>물리적 모델 Entity Relationship Diagram</vt:lpstr>
      <vt:lpstr>테이블 명세서 Customer, employees</vt:lpstr>
      <vt:lpstr>테이블 명세서 Products, Warehouses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프로모션 기획 템플릿</dc:title>
  <dc:creator>주소현</dc:creator>
  <cp:lastModifiedBy>kosta</cp:lastModifiedBy>
  <cp:revision>7729</cp:revision>
  <cp:lastPrinted>2015-02-13T02:19:46Z</cp:lastPrinted>
  <dcterms:created xsi:type="dcterms:W3CDTF">2013-05-15T08:14:35Z</dcterms:created>
  <dcterms:modified xsi:type="dcterms:W3CDTF">2018-09-21T06:33:35Z</dcterms:modified>
</cp:coreProperties>
</file>